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91" r:id="rId2"/>
    <p:sldId id="302" r:id="rId3"/>
    <p:sldId id="325" r:id="rId4"/>
    <p:sldId id="326" r:id="rId5"/>
    <p:sldId id="327" r:id="rId6"/>
    <p:sldId id="324" r:id="rId7"/>
    <p:sldId id="314" r:id="rId8"/>
    <p:sldId id="269" r:id="rId9"/>
    <p:sldId id="265" r:id="rId10"/>
    <p:sldId id="295" r:id="rId11"/>
    <p:sldId id="266" r:id="rId12"/>
    <p:sldId id="328" r:id="rId13"/>
    <p:sldId id="310" r:id="rId14"/>
    <p:sldId id="309" r:id="rId15"/>
    <p:sldId id="329" r:id="rId16"/>
    <p:sldId id="330" r:id="rId17"/>
    <p:sldId id="259" r:id="rId18"/>
    <p:sldId id="332" r:id="rId19"/>
    <p:sldId id="307" r:id="rId20"/>
    <p:sldId id="273" r:id="rId21"/>
    <p:sldId id="312" r:id="rId22"/>
    <p:sldId id="331" r:id="rId23"/>
    <p:sldId id="313" r:id="rId24"/>
    <p:sldId id="316" r:id="rId25"/>
    <p:sldId id="303" r:id="rId26"/>
    <p:sldId id="333" r:id="rId27"/>
    <p:sldId id="292" r:id="rId28"/>
    <p:sldId id="262" r:id="rId29"/>
  </p:sldIdLst>
  <p:sldSz cx="10688638" cy="7562850"/>
  <p:notesSz cx="6805613" cy="99441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ey Pariente" initials="AP" lastIdx="1" clrIdx="0">
    <p:extLst>
      <p:ext uri="{19B8F6BF-5375-455C-9EA6-DF929625EA0E}">
        <p15:presenceInfo xmlns:p15="http://schemas.microsoft.com/office/powerpoint/2012/main" userId="S-1-5-21-388509551-1480851633-3731244216-4921" providerId="AD"/>
      </p:ext>
    </p:extLst>
  </p:cmAuthor>
  <p:cmAuthor id="2" name="Christos Konstantinidis" initials="CK" lastIdx="0" clrIdx="1">
    <p:extLst>
      <p:ext uri="{19B8F6BF-5375-455C-9EA6-DF929625EA0E}">
        <p15:presenceInfo xmlns:p15="http://schemas.microsoft.com/office/powerpoint/2012/main" userId="S-1-5-21-388509551-1480851633-3731244216-76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004579"/>
    <a:srgbClr val="FCAF17"/>
    <a:srgbClr val="369CD6"/>
    <a:srgbClr val="404040"/>
    <a:srgbClr val="053660"/>
    <a:srgbClr val="0A57A1"/>
    <a:srgbClr val="06345E"/>
    <a:srgbClr val="F8F8F8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7463" autoAdjust="0"/>
  </p:normalViewPr>
  <p:slideViewPr>
    <p:cSldViewPr snapToGrid="0" snapToObjects="1">
      <p:cViewPr varScale="1">
        <p:scale>
          <a:sx n="120" d="100"/>
          <a:sy n="120" d="100"/>
        </p:scale>
        <p:origin x="684" y="138"/>
      </p:cViewPr>
      <p:guideLst>
        <p:guide orient="horz" pos="2382"/>
        <p:guide pos="336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Number of participants</a:t>
            </a:r>
          </a:p>
        </c:rich>
      </c:tx>
      <c:layout>
        <c:manualLayout>
          <c:xMode val="edge"/>
          <c:yMode val="edge"/>
          <c:x val="0.33695720578066535"/>
          <c:y val="2.4392819168315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0996028711626839E-2"/>
                  <c:y val="-5.7166718192115523E-3"/>
                </c:manualLayout>
              </c:layout>
              <c:tx>
                <c:rich>
                  <a:bodyPr/>
                  <a:lstStyle/>
                  <a:p>
                    <a:fld id="{88BA5CB6-6E62-4E64-B7CA-D3B524520FCA}" type="VALUE">
                      <a:rPr lang="en-US" sz="250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4EC-4045-97D9-BDBA25E9A7D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0091359577129142E-2"/>
                  <c:y val="-1.510939548269213E-2"/>
                </c:manualLayout>
              </c:layout>
              <c:tx>
                <c:rich>
                  <a:bodyPr/>
                  <a:lstStyle/>
                  <a:p>
                    <a:fld id="{76B96CE7-7E70-4D7E-A53D-B79BECDC099D}" type="VALUE">
                      <a:rPr lang="en-US" sz="2500" b="1" smtClean="0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4EC-4045-97D9-BDBA25E9A7D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6321776404594229E-3"/>
                  <c:y val="-7.9628040502541016E-3"/>
                </c:manualLayout>
              </c:layout>
              <c:tx>
                <c:rich>
                  <a:bodyPr/>
                  <a:lstStyle/>
                  <a:p>
                    <a:fld id="{CE51E349-6E02-41EC-9AC2-785101F08547}" type="VALUE">
                      <a:rPr lang="en-US" sz="250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4EC-4045-97D9-BDBA25E9A7D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7.3072558066223248E-3"/>
                  <c:y val="-1.5517590222002839E-2"/>
                </c:manualLayout>
              </c:layout>
              <c:tx>
                <c:rich>
                  <a:bodyPr/>
                  <a:lstStyle/>
                  <a:p>
                    <a:fld id="{E1E41F8A-1E3A-41CB-B599-7559E295A2DD}" type="VALUE">
                      <a:rPr lang="en-US" sz="2500" b="1" smtClean="0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4EC-4045-97D9-BDBA25E9A7D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2.5463183045035259E-4"/>
                  <c:y val="-1.5517590222002839E-2"/>
                </c:manualLayout>
              </c:layout>
              <c:tx>
                <c:rich>
                  <a:bodyPr/>
                  <a:lstStyle/>
                  <a:p>
                    <a:fld id="{EA05D389-0235-42C5-A1EF-A75E05CA755F}" type="VALUE">
                      <a:rPr lang="en-US" sz="250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4EC-4045-97D9-BDBA25E9A7D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9.7495913788439483E-4"/>
                  <c:y val="-1.327145799096029E-2"/>
                </c:manualLayout>
              </c:layout>
              <c:tx>
                <c:rich>
                  <a:bodyPr/>
                  <a:lstStyle/>
                  <a:p>
                    <a:fld id="{6B1EDA95-30F9-4514-B6B2-89D265CEC106}" type="VALUE">
                      <a:rPr lang="en-US" sz="2500" b="1" smtClean="0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4EC-4045-97D9-BDBA25E9A7D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1.1022750531096161E-3"/>
                  <c:y val="-1.0208936281296405E-2"/>
                </c:manualLayout>
              </c:layout>
              <c:tx>
                <c:rich>
                  <a:bodyPr/>
                  <a:lstStyle/>
                  <a:p>
                    <a:fld id="{203AC5CC-05F2-47C8-9359-79020718443C}" type="VALUE">
                      <a:rPr lang="en-US" sz="250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4EC-4045-97D9-BDBA25E9A7D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1.6248996237451638E-3"/>
                  <c:y val="-6.5330612978328892E-3"/>
                </c:manualLayout>
              </c:layout>
              <c:tx>
                <c:rich>
                  <a:bodyPr/>
                  <a:lstStyle/>
                  <a:p>
                    <a:fld id="{F05B0C0A-34A6-4A5A-BD78-63EA2B0BE18C}" type="VALUE">
                      <a:rPr lang="en-US" sz="250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4EC-4045-97D9-BDBA25E9A7D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7.4511276317361494E-4"/>
                  <c:y val="4.2818001034281988E-3"/>
                </c:manualLayout>
              </c:layout>
              <c:tx>
                <c:rich>
                  <a:bodyPr/>
                  <a:lstStyle/>
                  <a:p>
                    <a:fld id="{0F92FF5A-0C81-451D-882A-2A1FE945735E}" type="VALUE">
                      <a:rPr lang="en-US" sz="250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C01-4552-B4DF-26C8D58A280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2042</c:v>
                </c:pt>
                <c:pt idx="1">
                  <c:v>2280</c:v>
                </c:pt>
                <c:pt idx="2">
                  <c:v>4206</c:v>
                </c:pt>
                <c:pt idx="3">
                  <c:v>6019</c:v>
                </c:pt>
                <c:pt idx="4">
                  <c:v>8251</c:v>
                </c:pt>
                <c:pt idx="5">
                  <c:v>10322</c:v>
                </c:pt>
                <c:pt idx="6">
                  <c:v>12992</c:v>
                </c:pt>
                <c:pt idx="7">
                  <c:v>18009</c:v>
                </c:pt>
                <c:pt idx="8">
                  <c:v>23767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2A-4624-AD0E-D3953C5F2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3843824"/>
        <c:axId val="473839120"/>
        <c:axId val="0"/>
      </c:bar3DChart>
      <c:catAx>
        <c:axId val="47384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3839120"/>
        <c:crosses val="autoZero"/>
        <c:auto val="1"/>
        <c:lblAlgn val="ctr"/>
        <c:lblOffset val="100"/>
        <c:noMultiLvlLbl val="0"/>
      </c:catAx>
      <c:valAx>
        <c:axId val="47383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384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139982502187227"/>
          <c:y val="5.3470011425275368E-2"/>
          <c:w val="0.86166077113387451"/>
          <c:h val="0.7492340308199243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F9-4794-BEAA-80B46FFAD8D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F9-4794-BEAA-80B46FFAD8D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F9-4794-BEAA-80B46FFAD8D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9F9-4794-BEAA-80B46FFAD8D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9F9-4794-BEAA-80B46FFAD8D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9F9-4794-BEAA-80B46FFAD8D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6D4B12F-39D8-449F-B239-6633E9CC2A62}" type="VALUE">
                      <a:rPr lang="en-US" sz="240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9F9-4794-BEAA-80B46FFAD8D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D08961A-07A5-4470-85E6-8EF0C4E828A6}" type="VALUE">
                      <a:rPr lang="en-US" sz="240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9F9-4794-BEAA-80B46FFAD8D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3179105286107999E-3"/>
                  <c:y val="1.2578103087359687E-2"/>
                </c:manualLayout>
              </c:layout>
              <c:tx>
                <c:rich>
                  <a:bodyPr/>
                  <a:lstStyle/>
                  <a:p>
                    <a:fld id="{B2D744FC-ABF5-4ED5-8C0A-2697144E6C55}" type="VALUE">
                      <a:rPr lang="en-US" sz="240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9F9-4794-BEAA-80B46FFAD8D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8B0AC6F-04B7-4D7F-9314-A556327B7B07}" type="VALUE">
                      <a:rPr lang="en-US" sz="240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9F9-4794-BEAA-80B46FFAD8D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554525B-1A0C-4071-9AC8-C277279AE163}" type="VALUE">
                      <a:rPr lang="en-US" sz="2400" b="1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9F9-4794-BEAA-80B46FFAD8D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General Satisfaction</c:v>
                </c:pt>
                <c:pt idx="1">
                  <c:v>Learning Environment</c:v>
                </c:pt>
                <c:pt idx="2">
                  <c:v>Trainers and Experts</c:v>
                </c:pt>
                <c:pt idx="3">
                  <c:v>Objectives</c:v>
                </c:pt>
                <c:pt idx="4">
                  <c:v>Students and networking</c:v>
                </c:pt>
              </c:strCache>
            </c:strRef>
          </c:cat>
          <c:val>
            <c:numRef>
              <c:f>Sheet1!$B$4:$B$8</c:f>
              <c:numCache>
                <c:formatCode>0%</c:formatCode>
                <c:ptCount val="5"/>
                <c:pt idx="0">
                  <c:v>0.95</c:v>
                </c:pt>
                <c:pt idx="1">
                  <c:v>0.97</c:v>
                </c:pt>
                <c:pt idx="2">
                  <c:v>0.93</c:v>
                </c:pt>
                <c:pt idx="3">
                  <c:v>0.86</c:v>
                </c:pt>
                <c:pt idx="4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9F9-4794-BEAA-80B46FFAD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3840296"/>
        <c:axId val="473842256"/>
        <c:axId val="0"/>
      </c:bar3DChart>
      <c:catAx>
        <c:axId val="473840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3842256"/>
        <c:crosses val="autoZero"/>
        <c:auto val="1"/>
        <c:lblAlgn val="ctr"/>
        <c:lblOffset val="100"/>
        <c:noMultiLvlLbl val="0"/>
      </c:catAx>
      <c:valAx>
        <c:axId val="473842256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3840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b="1" dirty="0">
                <a:solidFill>
                  <a:srgbClr val="004579"/>
                </a:solidFill>
              </a:rPr>
              <a:t>Number</a:t>
            </a:r>
            <a:r>
              <a:rPr lang="en-GB" b="1" baseline="0" dirty="0">
                <a:solidFill>
                  <a:srgbClr val="004579"/>
                </a:solidFill>
              </a:rPr>
              <a:t> of trained officials per </a:t>
            </a:r>
            <a:r>
              <a:rPr lang="en-GB" b="1" dirty="0">
                <a:solidFill>
                  <a:srgbClr val="004579"/>
                </a:solidFill>
              </a:rPr>
              <a:t>EU Policy Cycle priority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427565095776403"/>
          <c:y val="0.20645886007368344"/>
          <c:w val="0.8563931997666937"/>
          <c:h val="0.76991933347781072"/>
        </c:manualLayout>
      </c:layout>
      <c:bar3DChart>
        <c:barDir val="bar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478590048"/>
        <c:axId val="478589656"/>
        <c:axId val="0"/>
      </c:bar3DChart>
      <c:valAx>
        <c:axId val="478589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8590048"/>
        <c:crosses val="autoZero"/>
        <c:crossBetween val="between"/>
      </c:valAx>
      <c:catAx>
        <c:axId val="47859004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858965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500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3021CF9-F045-4A3B-87F7-F894C040A5D3}" type="VALUE">
                      <a:rPr lang="en-US" sz="25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5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296-47AA-8D22-0A27DD7D8DA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500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F357130-B6C0-426F-BB13-F4A0908F9EC0}" type="VALUE">
                      <a:rPr lang="en-US" sz="25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5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296-47AA-8D22-0A27DD7D8DA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500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918F36F-5DC5-4814-9E30-68E2A3A97CEC}" type="VALUE">
                      <a:rPr lang="en-US" sz="25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5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296-47AA-8D22-0A27DD7D8DA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500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C04FE11-40EB-45E4-903A-B2F66C2778EF}" type="VALUE">
                      <a:rPr lang="en-US" sz="25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5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296-47AA-8D22-0A27DD7D8DA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500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280B8C9-A87E-4A19-BC97-CE0B17D84482}" type="VALUE">
                      <a:rPr lang="en-US" sz="25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5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296-47AA-8D22-0A27DD7D8DA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500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425460D-C4E6-428B-A367-D2AA6941ABDA}" type="VALUE">
                      <a:rPr lang="en-US" sz="25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5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296-47AA-8D22-0A27DD7D8DA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500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3235D1C-454A-4C67-9E66-B3A503338A47}" type="VALUE">
                      <a:rPr lang="en-US" sz="25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5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296-47AA-8D22-0A27DD7D8DA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2.4714222344127514E-3"/>
                  <c:y val="-2.426704449372161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500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B3B6731-9CBB-45BB-B484-743234A14FB3}" type="VALUE">
                      <a:rPr lang="en-US" sz="25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5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296-47AA-8D22-0A27DD7D8DA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5EEFF42-7B7E-4697-B1D9-CA2111E2E568}" type="VALUE">
                      <a:rPr lang="en-US" sz="2500" b="1" smtClean="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296-47AA-8D22-0A27DD7D8DA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49E4F46-5D0E-46D4-9C07-54CC009FB5BE}" type="VALUE">
                      <a:rPr lang="en-US" sz="2500" b="1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296-47AA-8D22-0A27DD7D8DA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2500" b="1" dirty="0" smtClean="0"/>
                      <a:t>1063</a:t>
                    </a:r>
                    <a:endParaRPr lang="en-US" sz="2500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296-47AA-8D22-0A27DD7D8DA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235711117206421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500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E4FF366-E6EA-4B05-9A08-3619419B0C4F}" type="VALUE">
                      <a:rPr lang="en-US" sz="25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5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96-47AA-8D22-0A27DD7D8DA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Property Crimes</c:v>
                </c:pt>
                <c:pt idx="1">
                  <c:v>Cocaine trafficking</c:v>
                </c:pt>
                <c:pt idx="2">
                  <c:v>Excise Fraud</c:v>
                </c:pt>
                <c:pt idx="3">
                  <c:v>Heroin Trafficking</c:v>
                </c:pt>
                <c:pt idx="4">
                  <c:v>Counterfeit Goods</c:v>
                </c:pt>
                <c:pt idx="5">
                  <c:v>MTIC Fraud</c:v>
                </c:pt>
                <c:pt idx="6">
                  <c:v>Synthetic Drugs</c:v>
                </c:pt>
                <c:pt idx="7">
                  <c:v>Trafficking in human beings</c:v>
                </c:pt>
                <c:pt idx="8">
                  <c:v>Firearms Trafficking</c:v>
                </c:pt>
                <c:pt idx="9">
                  <c:v>Facilitation of Illegal Immigration</c:v>
                </c:pt>
                <c:pt idx="10">
                  <c:v>Horizontal Issues</c:v>
                </c:pt>
                <c:pt idx="11">
                  <c:v>Cybercrime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155</c:v>
                </c:pt>
                <c:pt idx="1">
                  <c:v>265</c:v>
                </c:pt>
                <c:pt idx="2">
                  <c:v>287</c:v>
                </c:pt>
                <c:pt idx="3">
                  <c:v>391</c:v>
                </c:pt>
                <c:pt idx="4">
                  <c:v>402</c:v>
                </c:pt>
                <c:pt idx="5">
                  <c:v>518</c:v>
                </c:pt>
                <c:pt idx="6">
                  <c:v>589</c:v>
                </c:pt>
                <c:pt idx="7">
                  <c:v>633</c:v>
                </c:pt>
                <c:pt idx="8">
                  <c:v>652</c:v>
                </c:pt>
                <c:pt idx="9">
                  <c:v>909</c:v>
                </c:pt>
                <c:pt idx="10">
                  <c:v>1062</c:v>
                </c:pt>
                <c:pt idx="11">
                  <c:v>4450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96-47AA-8D22-0A27DD7D8D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73839512"/>
        <c:axId val="473841472"/>
      </c:barChart>
      <c:catAx>
        <c:axId val="473839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3841472"/>
        <c:crosses val="autoZero"/>
        <c:auto val="1"/>
        <c:lblAlgn val="ctr"/>
        <c:lblOffset val="100"/>
        <c:noMultiLvlLbl val="0"/>
      </c:catAx>
      <c:valAx>
        <c:axId val="473841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3839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87C32-FE0F-4864-AB7B-2B0F541F49E0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91CC1F87-7808-43DE-8F66-10F9AE9C4FC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Core Objectives/1</a:t>
          </a:r>
        </a:p>
        <a:p>
          <a:r>
            <a:rPr lang="en-GB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To support, develop, implement and coordinate training for LE officials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E6089F-EA23-4379-96A8-10EA00EF14B2}" type="parTrans" cxnId="{1F3F8942-1BFF-4657-A7DD-91296BB97F92}">
      <dgm:prSet/>
      <dgm:spPr/>
      <dgm:t>
        <a:bodyPr/>
        <a:lstStyle/>
        <a:p>
          <a:endParaRPr lang="en-GB"/>
        </a:p>
      </dgm:t>
    </dgm:pt>
    <dgm:pt modelId="{FA74C688-5BFD-4CB0-B153-E3B15094BE89}" type="sibTrans" cxnId="{1F3F8942-1BFF-4657-A7DD-91296BB97F92}">
      <dgm:prSet/>
      <dgm:spPr/>
      <dgm:t>
        <a:bodyPr/>
        <a:lstStyle/>
        <a:p>
          <a:endParaRPr lang="en-GB"/>
        </a:p>
      </dgm:t>
    </dgm:pt>
    <dgm:pt modelId="{92278CCC-EC58-43B2-ACFD-A066FB891457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Prevention and fight against serious crime and terrorism</a:t>
          </a:r>
          <a:endParaRPr lang="en-GB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96AD67-A516-43FB-B3E7-0BBA35ACC1A2}" type="parTrans" cxnId="{E746D2C3-5741-4E11-8223-7867DC9990C7}">
      <dgm:prSet/>
      <dgm:spPr/>
      <dgm:t>
        <a:bodyPr/>
        <a:lstStyle/>
        <a:p>
          <a:endParaRPr lang="en-GB"/>
        </a:p>
      </dgm:t>
    </dgm:pt>
    <dgm:pt modelId="{521768DD-0FE6-4550-9DDC-3E41ED748AF4}" type="sibTrans" cxnId="{E746D2C3-5741-4E11-8223-7867DC9990C7}">
      <dgm:prSet/>
      <dgm:spPr/>
      <dgm:t>
        <a:bodyPr/>
        <a:lstStyle/>
        <a:p>
          <a:endParaRPr lang="en-GB"/>
        </a:p>
      </dgm:t>
    </dgm:pt>
    <dgm:pt modelId="{11DF5ECC-E1EC-44D5-92FF-41FE0DD21011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Maintenance of public order (e.g. international policing of major events)</a:t>
          </a:r>
          <a:endParaRPr lang="en-GB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60C87E-D0C2-4120-BC6F-45C172967553}" type="parTrans" cxnId="{7B7D4107-0F9C-4D67-AE32-55A6F6A41185}">
      <dgm:prSet/>
      <dgm:spPr/>
      <dgm:t>
        <a:bodyPr/>
        <a:lstStyle/>
        <a:p>
          <a:endParaRPr lang="en-GB"/>
        </a:p>
      </dgm:t>
    </dgm:pt>
    <dgm:pt modelId="{2A3E6C59-3DA0-4628-851F-2C64F4AE439E}" type="sibTrans" cxnId="{7B7D4107-0F9C-4D67-AE32-55A6F6A41185}">
      <dgm:prSet/>
      <dgm:spPr/>
      <dgm:t>
        <a:bodyPr/>
        <a:lstStyle/>
        <a:p>
          <a:endParaRPr lang="en-GB"/>
        </a:p>
      </dgm:t>
    </dgm:pt>
    <dgm:pt modelId="{8842E298-944A-48EC-A7F3-2CB5B95D3F9D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Planning and command of Union missions and capacity building in 3rd countries</a:t>
          </a:r>
          <a:endParaRPr lang="en-GB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40D53C-B13F-4FF8-9120-06E69EDC58E8}" type="parTrans" cxnId="{B1A06E74-0D09-45D2-A1A8-BBBE781A1CA5}">
      <dgm:prSet/>
      <dgm:spPr/>
      <dgm:t>
        <a:bodyPr/>
        <a:lstStyle/>
        <a:p>
          <a:endParaRPr lang="en-GB"/>
        </a:p>
      </dgm:t>
    </dgm:pt>
    <dgm:pt modelId="{16910B75-16D9-4C2D-8E79-2EAFAB31FDA3}" type="sibTrans" cxnId="{B1A06E74-0D09-45D2-A1A8-BBBE781A1CA5}">
      <dgm:prSet/>
      <dgm:spPr/>
      <dgm:t>
        <a:bodyPr/>
        <a:lstStyle/>
        <a:p>
          <a:endParaRPr lang="en-GB"/>
        </a:p>
      </dgm:t>
    </dgm:pt>
    <dgm:pt modelId="{C679F8EF-E265-40A5-9A2B-B8489D5B4FA8}" type="pres">
      <dgm:prSet presAssocID="{CA787C32-FE0F-4864-AB7B-2B0F541F49E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F6259FF7-7EEE-45DC-8F9B-0500F7DCE0CC}" type="pres">
      <dgm:prSet presAssocID="{91CC1F87-7808-43DE-8F66-10F9AE9C4FC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9C754030-5BED-493E-999E-E1C291DEF07D}" type="pres">
      <dgm:prSet presAssocID="{92278CCC-EC58-43B2-ACFD-A066FB891457}" presName="Accent1" presStyleCnt="0"/>
      <dgm:spPr/>
    </dgm:pt>
    <dgm:pt modelId="{CB5702ED-10DB-4674-97BF-2B88DCC2F261}" type="pres">
      <dgm:prSet presAssocID="{92278CCC-EC58-43B2-ACFD-A066FB891457}" presName="Accent" presStyleLbl="bgShp" presStyleIdx="0" presStyleCnt="3"/>
      <dgm:spPr/>
    </dgm:pt>
    <dgm:pt modelId="{97C76060-8AA5-475C-B005-B507D86C810A}" type="pres">
      <dgm:prSet presAssocID="{92278CCC-EC58-43B2-ACFD-A066FB891457}" presName="Child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688A7C-93DC-4367-815D-2F002E069187}" type="pres">
      <dgm:prSet presAssocID="{11DF5ECC-E1EC-44D5-92FF-41FE0DD21011}" presName="Accent2" presStyleCnt="0"/>
      <dgm:spPr/>
    </dgm:pt>
    <dgm:pt modelId="{243B923D-B681-4D9E-B623-CBCDC76882D2}" type="pres">
      <dgm:prSet presAssocID="{11DF5ECC-E1EC-44D5-92FF-41FE0DD21011}" presName="Accent" presStyleLbl="bgShp" presStyleIdx="1" presStyleCnt="3"/>
      <dgm:spPr/>
    </dgm:pt>
    <dgm:pt modelId="{E564FF47-C68F-4CBD-BBAB-0539AB6D2E8D}" type="pres">
      <dgm:prSet presAssocID="{11DF5ECC-E1EC-44D5-92FF-41FE0DD21011}" presName="Child2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5453DF-8D51-412D-B82B-31F67C799169}" type="pres">
      <dgm:prSet presAssocID="{8842E298-944A-48EC-A7F3-2CB5B95D3F9D}" presName="Accent3" presStyleCnt="0"/>
      <dgm:spPr/>
    </dgm:pt>
    <dgm:pt modelId="{DEAAE4AF-0397-4CAF-906C-8CA6FFEF519D}" type="pres">
      <dgm:prSet presAssocID="{8842E298-944A-48EC-A7F3-2CB5B95D3F9D}" presName="Accent" presStyleLbl="bgShp" presStyleIdx="2" presStyleCnt="3"/>
      <dgm:spPr/>
    </dgm:pt>
    <dgm:pt modelId="{A585A3C8-523A-4595-B2A7-8AD380E8D6D2}" type="pres">
      <dgm:prSet presAssocID="{8842E298-944A-48EC-A7F3-2CB5B95D3F9D}" presName="Child3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2649B2-A021-483D-BA78-3D56506E7A8A}" type="presOf" srcId="{92278CCC-EC58-43B2-ACFD-A066FB891457}" destId="{97C76060-8AA5-475C-B005-B507D86C810A}" srcOrd="0" destOrd="0" presId="urn:microsoft.com/office/officeart/2011/layout/HexagonRadial"/>
    <dgm:cxn modelId="{2871E6FB-F916-4E55-9006-82F289394CEE}" type="presOf" srcId="{11DF5ECC-E1EC-44D5-92FF-41FE0DD21011}" destId="{E564FF47-C68F-4CBD-BBAB-0539AB6D2E8D}" srcOrd="0" destOrd="0" presId="urn:microsoft.com/office/officeart/2011/layout/HexagonRadial"/>
    <dgm:cxn modelId="{1F3F8942-1BFF-4657-A7DD-91296BB97F92}" srcId="{CA787C32-FE0F-4864-AB7B-2B0F541F49E0}" destId="{91CC1F87-7808-43DE-8F66-10F9AE9C4FC3}" srcOrd="0" destOrd="0" parTransId="{82E6089F-EA23-4379-96A8-10EA00EF14B2}" sibTransId="{FA74C688-5BFD-4CB0-B153-E3B15094BE89}"/>
    <dgm:cxn modelId="{E746D2C3-5741-4E11-8223-7867DC9990C7}" srcId="{91CC1F87-7808-43DE-8F66-10F9AE9C4FC3}" destId="{92278CCC-EC58-43B2-ACFD-A066FB891457}" srcOrd="0" destOrd="0" parTransId="{9C96AD67-A516-43FB-B3E7-0BBA35ACC1A2}" sibTransId="{521768DD-0FE6-4550-9DDC-3E41ED748AF4}"/>
    <dgm:cxn modelId="{E0413B78-7DD3-4D38-9930-BB36B3BE50FE}" type="presOf" srcId="{91CC1F87-7808-43DE-8F66-10F9AE9C4FC3}" destId="{F6259FF7-7EEE-45DC-8F9B-0500F7DCE0CC}" srcOrd="0" destOrd="0" presId="urn:microsoft.com/office/officeart/2011/layout/HexagonRadial"/>
    <dgm:cxn modelId="{B1A06E74-0D09-45D2-A1A8-BBBE781A1CA5}" srcId="{91CC1F87-7808-43DE-8F66-10F9AE9C4FC3}" destId="{8842E298-944A-48EC-A7F3-2CB5B95D3F9D}" srcOrd="2" destOrd="0" parTransId="{AC40D53C-B13F-4FF8-9120-06E69EDC58E8}" sibTransId="{16910B75-16D9-4C2D-8E79-2EAFAB31FDA3}"/>
    <dgm:cxn modelId="{7B7D4107-0F9C-4D67-AE32-55A6F6A41185}" srcId="{91CC1F87-7808-43DE-8F66-10F9AE9C4FC3}" destId="{11DF5ECC-E1EC-44D5-92FF-41FE0DD21011}" srcOrd="1" destOrd="0" parTransId="{FC60C87E-D0C2-4120-BC6F-45C172967553}" sibTransId="{2A3E6C59-3DA0-4628-851F-2C64F4AE439E}"/>
    <dgm:cxn modelId="{FDBACA84-949D-4F34-BCF1-5BB8E8CD8414}" type="presOf" srcId="{CA787C32-FE0F-4864-AB7B-2B0F541F49E0}" destId="{C679F8EF-E265-40A5-9A2B-B8489D5B4FA8}" srcOrd="0" destOrd="0" presId="urn:microsoft.com/office/officeart/2011/layout/HexagonRadial"/>
    <dgm:cxn modelId="{D061CE34-FA3F-4611-A346-3C3168C15E65}" type="presOf" srcId="{8842E298-944A-48EC-A7F3-2CB5B95D3F9D}" destId="{A585A3C8-523A-4595-B2A7-8AD380E8D6D2}" srcOrd="0" destOrd="0" presId="urn:microsoft.com/office/officeart/2011/layout/HexagonRadial"/>
    <dgm:cxn modelId="{7A420ABE-426C-4A3C-A510-293539FDC1D9}" type="presParOf" srcId="{C679F8EF-E265-40A5-9A2B-B8489D5B4FA8}" destId="{F6259FF7-7EEE-45DC-8F9B-0500F7DCE0CC}" srcOrd="0" destOrd="0" presId="urn:microsoft.com/office/officeart/2011/layout/HexagonRadial"/>
    <dgm:cxn modelId="{847D4B10-5215-42CD-8407-420DB1DAE234}" type="presParOf" srcId="{C679F8EF-E265-40A5-9A2B-B8489D5B4FA8}" destId="{9C754030-5BED-493E-999E-E1C291DEF07D}" srcOrd="1" destOrd="0" presId="urn:microsoft.com/office/officeart/2011/layout/HexagonRadial"/>
    <dgm:cxn modelId="{D1CFBF3B-5810-45F6-9D29-1154C338A789}" type="presParOf" srcId="{9C754030-5BED-493E-999E-E1C291DEF07D}" destId="{CB5702ED-10DB-4674-97BF-2B88DCC2F261}" srcOrd="0" destOrd="0" presId="urn:microsoft.com/office/officeart/2011/layout/HexagonRadial"/>
    <dgm:cxn modelId="{7434C6EB-BB4F-48B2-8E59-122A8252E50B}" type="presParOf" srcId="{C679F8EF-E265-40A5-9A2B-B8489D5B4FA8}" destId="{97C76060-8AA5-475C-B005-B507D86C810A}" srcOrd="2" destOrd="0" presId="urn:microsoft.com/office/officeart/2011/layout/HexagonRadial"/>
    <dgm:cxn modelId="{706FF4A1-5258-4801-B3AE-5981C2C25FC5}" type="presParOf" srcId="{C679F8EF-E265-40A5-9A2B-B8489D5B4FA8}" destId="{0A688A7C-93DC-4367-815D-2F002E069187}" srcOrd="3" destOrd="0" presId="urn:microsoft.com/office/officeart/2011/layout/HexagonRadial"/>
    <dgm:cxn modelId="{11927E68-18C6-40DA-90CD-9AB0BED4E609}" type="presParOf" srcId="{0A688A7C-93DC-4367-815D-2F002E069187}" destId="{243B923D-B681-4D9E-B623-CBCDC76882D2}" srcOrd="0" destOrd="0" presId="urn:microsoft.com/office/officeart/2011/layout/HexagonRadial"/>
    <dgm:cxn modelId="{58CCE978-6448-40DC-8A3C-CCB7B1E3C529}" type="presParOf" srcId="{C679F8EF-E265-40A5-9A2B-B8489D5B4FA8}" destId="{E564FF47-C68F-4CBD-BBAB-0539AB6D2E8D}" srcOrd="4" destOrd="0" presId="urn:microsoft.com/office/officeart/2011/layout/HexagonRadial"/>
    <dgm:cxn modelId="{73F4C7EA-FDE8-46CA-A8D3-9E1484FBE570}" type="presParOf" srcId="{C679F8EF-E265-40A5-9A2B-B8489D5B4FA8}" destId="{545453DF-8D51-412D-B82B-31F67C799169}" srcOrd="5" destOrd="0" presId="urn:microsoft.com/office/officeart/2011/layout/HexagonRadial"/>
    <dgm:cxn modelId="{D4D68EEC-0E7D-4B54-9858-48ED0FEC8E97}" type="presParOf" srcId="{545453DF-8D51-412D-B82B-31F67C799169}" destId="{DEAAE4AF-0397-4CAF-906C-8CA6FFEF519D}" srcOrd="0" destOrd="0" presId="urn:microsoft.com/office/officeart/2011/layout/HexagonRadial"/>
    <dgm:cxn modelId="{C51CD5C7-1ACB-4A4B-8538-285AA68F6CBF}" type="presParOf" srcId="{C679F8EF-E265-40A5-9A2B-B8489D5B4FA8}" destId="{A585A3C8-523A-4595-B2A7-8AD380E8D6D2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CB4751-BFE1-4CE0-9339-2871DB07AA2B}" type="doc">
      <dgm:prSet loTypeId="urn:microsoft.com/office/officeart/2005/8/layout/chart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701806FB-38D8-4419-98E0-AC1D424BBF7F}">
      <dgm:prSet custT="1"/>
      <dgm:spPr/>
      <dgm:t>
        <a:bodyPr/>
        <a:lstStyle/>
        <a:p>
          <a:pPr rtl="0"/>
          <a:r>
            <a:rPr lang="en-GB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105 residential activities </a:t>
          </a:r>
          <a:endParaRPr lang="en-GB" sz="2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399ACB-EF51-46B0-81B9-108DE43B3486}" type="parTrans" cxnId="{879D1EAD-2D97-412A-979B-B6CB62621967}">
      <dgm:prSet/>
      <dgm:spPr/>
      <dgm:t>
        <a:bodyPr/>
        <a:lstStyle/>
        <a:p>
          <a:endParaRPr lang="en-GB"/>
        </a:p>
      </dgm:t>
    </dgm:pt>
    <dgm:pt modelId="{E2661BAD-3BE6-4584-9158-A5AF68655E82}" type="sibTrans" cxnId="{879D1EAD-2D97-412A-979B-B6CB62621967}">
      <dgm:prSet/>
      <dgm:spPr/>
      <dgm:t>
        <a:bodyPr/>
        <a:lstStyle/>
        <a:p>
          <a:endParaRPr lang="en-GB"/>
        </a:p>
      </dgm:t>
    </dgm:pt>
    <dgm:pt modelId="{231C1EFC-B58D-4F9D-BD1B-E152C1D4132F}">
      <dgm:prSet custT="1"/>
      <dgm:spPr/>
      <dgm:t>
        <a:bodyPr/>
        <a:lstStyle/>
        <a:p>
          <a:pPr rtl="0"/>
          <a:endParaRPr lang="en-GB" sz="2400" b="1" i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rtl="0"/>
          <a:r>
            <a:rPr lang="en-GB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8 online courses</a:t>
          </a:r>
          <a:endParaRPr lang="en-GB" sz="2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4868E6-36E3-4E0B-8D8E-B95D0F772788}" type="parTrans" cxnId="{E70411A8-E9A5-46A5-86FF-A07E2EED7A0D}">
      <dgm:prSet/>
      <dgm:spPr/>
      <dgm:t>
        <a:bodyPr/>
        <a:lstStyle/>
        <a:p>
          <a:endParaRPr lang="en-GB"/>
        </a:p>
      </dgm:t>
    </dgm:pt>
    <dgm:pt modelId="{6BE585E3-76A4-4C77-AE6A-DE68B193C5DE}" type="sibTrans" cxnId="{E70411A8-E9A5-46A5-86FF-A07E2EED7A0D}">
      <dgm:prSet/>
      <dgm:spPr/>
      <dgm:t>
        <a:bodyPr/>
        <a:lstStyle/>
        <a:p>
          <a:endParaRPr lang="en-GB"/>
        </a:p>
      </dgm:t>
    </dgm:pt>
    <dgm:pt modelId="{BF828F11-DCFA-4038-A81C-883C33C86A7E}">
      <dgm:prSet custT="1"/>
      <dgm:spPr/>
      <dgm:t>
        <a:bodyPr/>
        <a:lstStyle/>
        <a:p>
          <a:pPr rtl="0"/>
          <a:r>
            <a:rPr lang="en-GB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95 webinars</a:t>
          </a:r>
          <a:endParaRPr lang="en-GB" sz="2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457AD6-3BE6-4E8B-90DB-FE56A83619BB}" type="parTrans" cxnId="{039D90D3-2E9E-4540-B5CC-C9A33B145CAA}">
      <dgm:prSet/>
      <dgm:spPr/>
      <dgm:t>
        <a:bodyPr/>
        <a:lstStyle/>
        <a:p>
          <a:endParaRPr lang="en-GB"/>
        </a:p>
      </dgm:t>
    </dgm:pt>
    <dgm:pt modelId="{63AB57A2-CBC5-4F2B-A626-DD9F72D46935}" type="sibTrans" cxnId="{039D90D3-2E9E-4540-B5CC-C9A33B145CAA}">
      <dgm:prSet/>
      <dgm:spPr/>
      <dgm:t>
        <a:bodyPr/>
        <a:lstStyle/>
        <a:p>
          <a:endParaRPr lang="en-GB"/>
        </a:p>
      </dgm:t>
    </dgm:pt>
    <dgm:pt modelId="{6A97F54D-6991-47A4-9D65-89514CB65DA7}">
      <dgm:prSet custT="1"/>
      <dgm:spPr/>
      <dgm:t>
        <a:bodyPr/>
        <a:lstStyle/>
        <a:p>
          <a:pPr rtl="0"/>
          <a:r>
            <a:rPr lang="en-GB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34 online modules </a:t>
          </a:r>
          <a:endParaRPr lang="en-GB" sz="2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96F48F-9D64-4C9C-9892-8BD30C8FC85F}" type="parTrans" cxnId="{F3A17DF4-B293-4F6B-90F7-17D12C7958BC}">
      <dgm:prSet/>
      <dgm:spPr/>
      <dgm:t>
        <a:bodyPr/>
        <a:lstStyle/>
        <a:p>
          <a:endParaRPr lang="en-GB"/>
        </a:p>
      </dgm:t>
    </dgm:pt>
    <dgm:pt modelId="{0C01C993-E5C6-46C7-A2E9-E566F7A64BCF}" type="sibTrans" cxnId="{F3A17DF4-B293-4F6B-90F7-17D12C7958BC}">
      <dgm:prSet/>
      <dgm:spPr/>
      <dgm:t>
        <a:bodyPr/>
        <a:lstStyle/>
        <a:p>
          <a:endParaRPr lang="en-GB"/>
        </a:p>
      </dgm:t>
    </dgm:pt>
    <dgm:pt modelId="{71A2992F-D308-4F03-BA51-81363CBC6904}">
      <dgm:prSet custT="1"/>
      <dgm:spPr/>
      <dgm:t>
        <a:bodyPr/>
        <a:lstStyle/>
        <a:p>
          <a:pPr rtl="0"/>
          <a:r>
            <a:rPr lang="en-GB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CEPOL Exchange Programme </a:t>
          </a:r>
          <a:endParaRPr lang="en-GB" sz="2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299D7B-FAE1-48F5-A960-A684F9D96CC6}" type="parTrans" cxnId="{F0A8FA63-08AA-429E-ADCC-454C0B78FF93}">
      <dgm:prSet/>
      <dgm:spPr/>
      <dgm:t>
        <a:bodyPr/>
        <a:lstStyle/>
        <a:p>
          <a:endParaRPr lang="en-US"/>
        </a:p>
      </dgm:t>
    </dgm:pt>
    <dgm:pt modelId="{FA6706B9-A4F5-43A0-A549-63B4551693D1}" type="sibTrans" cxnId="{F0A8FA63-08AA-429E-ADCC-454C0B78FF93}">
      <dgm:prSet/>
      <dgm:spPr/>
      <dgm:t>
        <a:bodyPr/>
        <a:lstStyle/>
        <a:p>
          <a:endParaRPr lang="en-US"/>
        </a:p>
      </dgm:t>
    </dgm:pt>
    <dgm:pt modelId="{426BF482-40A8-4988-B2A7-75C971B9D059}" type="pres">
      <dgm:prSet presAssocID="{E4CB4751-BFE1-4CE0-9339-2871DB07AA2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849033-4462-4467-9F5F-62C13766EA01}" type="pres">
      <dgm:prSet presAssocID="{E4CB4751-BFE1-4CE0-9339-2871DB07AA2B}" presName="wedge1" presStyleLbl="node1" presStyleIdx="0" presStyleCnt="5"/>
      <dgm:spPr/>
      <dgm:t>
        <a:bodyPr/>
        <a:lstStyle/>
        <a:p>
          <a:endParaRPr lang="en-US"/>
        </a:p>
      </dgm:t>
    </dgm:pt>
    <dgm:pt modelId="{193FEE6A-8A1E-4D01-86E6-134478611697}" type="pres">
      <dgm:prSet presAssocID="{E4CB4751-BFE1-4CE0-9339-2871DB07AA2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18678-BF6F-44CC-A04B-0DEF1A743ACD}" type="pres">
      <dgm:prSet presAssocID="{E4CB4751-BFE1-4CE0-9339-2871DB07AA2B}" presName="wedge2" presStyleLbl="node1" presStyleIdx="1" presStyleCnt="5"/>
      <dgm:spPr/>
      <dgm:t>
        <a:bodyPr/>
        <a:lstStyle/>
        <a:p>
          <a:endParaRPr lang="en-US"/>
        </a:p>
      </dgm:t>
    </dgm:pt>
    <dgm:pt modelId="{2AA1F27D-DD57-4F6C-B50D-DB4460285070}" type="pres">
      <dgm:prSet presAssocID="{E4CB4751-BFE1-4CE0-9339-2871DB07AA2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130A1-0F97-483D-91F6-287FB175578E}" type="pres">
      <dgm:prSet presAssocID="{E4CB4751-BFE1-4CE0-9339-2871DB07AA2B}" presName="wedge3" presStyleLbl="node1" presStyleIdx="2" presStyleCnt="5"/>
      <dgm:spPr/>
      <dgm:t>
        <a:bodyPr/>
        <a:lstStyle/>
        <a:p>
          <a:endParaRPr lang="en-US"/>
        </a:p>
      </dgm:t>
    </dgm:pt>
    <dgm:pt modelId="{1C73F5B0-757C-412E-8716-39677094EDE4}" type="pres">
      <dgm:prSet presAssocID="{E4CB4751-BFE1-4CE0-9339-2871DB07AA2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12812-61A5-4BEC-A7CE-61C0D4DD5432}" type="pres">
      <dgm:prSet presAssocID="{E4CB4751-BFE1-4CE0-9339-2871DB07AA2B}" presName="wedge4" presStyleLbl="node1" presStyleIdx="3" presStyleCnt="5"/>
      <dgm:spPr/>
      <dgm:t>
        <a:bodyPr/>
        <a:lstStyle/>
        <a:p>
          <a:endParaRPr lang="en-US"/>
        </a:p>
      </dgm:t>
    </dgm:pt>
    <dgm:pt modelId="{CF40A8A6-BC07-440B-9A03-15F46EBBAE05}" type="pres">
      <dgm:prSet presAssocID="{E4CB4751-BFE1-4CE0-9339-2871DB07AA2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BD9CD-3D36-413C-95CD-6F765E0F6750}" type="pres">
      <dgm:prSet presAssocID="{E4CB4751-BFE1-4CE0-9339-2871DB07AA2B}" presName="wedge5" presStyleLbl="node1" presStyleIdx="4" presStyleCnt="5"/>
      <dgm:spPr/>
      <dgm:t>
        <a:bodyPr/>
        <a:lstStyle/>
        <a:p>
          <a:endParaRPr lang="en-US"/>
        </a:p>
      </dgm:t>
    </dgm:pt>
    <dgm:pt modelId="{BBBC8E90-48F0-4353-AAEF-63D60BA0193F}" type="pres">
      <dgm:prSet presAssocID="{E4CB4751-BFE1-4CE0-9339-2871DB07AA2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397005-503F-4FD7-B120-A6797378BA09}" type="presOf" srcId="{E4CB4751-BFE1-4CE0-9339-2871DB07AA2B}" destId="{426BF482-40A8-4988-B2A7-75C971B9D059}" srcOrd="0" destOrd="0" presId="urn:microsoft.com/office/officeart/2005/8/layout/chart3"/>
    <dgm:cxn modelId="{9C7C612D-B29A-4459-990F-DF8944424560}" type="presOf" srcId="{71A2992F-D308-4F03-BA51-81363CBC6904}" destId="{1C73F5B0-757C-412E-8716-39677094EDE4}" srcOrd="1" destOrd="0" presId="urn:microsoft.com/office/officeart/2005/8/layout/chart3"/>
    <dgm:cxn modelId="{879D1EAD-2D97-412A-979B-B6CB62621967}" srcId="{E4CB4751-BFE1-4CE0-9339-2871DB07AA2B}" destId="{701806FB-38D8-4419-98E0-AC1D424BBF7F}" srcOrd="0" destOrd="0" parTransId="{A2399ACB-EF51-46B0-81B9-108DE43B3486}" sibTransId="{E2661BAD-3BE6-4584-9158-A5AF68655E82}"/>
    <dgm:cxn modelId="{7DA2F8D2-385D-4529-90B8-34F38CD96EE8}" type="presOf" srcId="{231C1EFC-B58D-4F9D-BD1B-E152C1D4132F}" destId="{2AA1F27D-DD57-4F6C-B50D-DB4460285070}" srcOrd="1" destOrd="0" presId="urn:microsoft.com/office/officeart/2005/8/layout/chart3"/>
    <dgm:cxn modelId="{039D90D3-2E9E-4540-B5CC-C9A33B145CAA}" srcId="{E4CB4751-BFE1-4CE0-9339-2871DB07AA2B}" destId="{BF828F11-DCFA-4038-A81C-883C33C86A7E}" srcOrd="3" destOrd="0" parTransId="{65457AD6-3BE6-4E8B-90DB-FE56A83619BB}" sibTransId="{63AB57A2-CBC5-4F2B-A626-DD9F72D46935}"/>
    <dgm:cxn modelId="{BA7689E3-8D64-45FA-9C05-EAA0CCCA4718}" type="presOf" srcId="{BF828F11-DCFA-4038-A81C-883C33C86A7E}" destId="{CF40A8A6-BC07-440B-9A03-15F46EBBAE05}" srcOrd="1" destOrd="0" presId="urn:microsoft.com/office/officeart/2005/8/layout/chart3"/>
    <dgm:cxn modelId="{448AE2F4-3145-44F4-B0BA-43588CB271A2}" type="presOf" srcId="{71A2992F-D308-4F03-BA51-81363CBC6904}" destId="{D15130A1-0F97-483D-91F6-287FB175578E}" srcOrd="0" destOrd="0" presId="urn:microsoft.com/office/officeart/2005/8/layout/chart3"/>
    <dgm:cxn modelId="{A9E69FFD-619B-4718-9C35-20E5FF669F9A}" type="presOf" srcId="{BF828F11-DCFA-4038-A81C-883C33C86A7E}" destId="{46E12812-61A5-4BEC-A7CE-61C0D4DD5432}" srcOrd="0" destOrd="0" presId="urn:microsoft.com/office/officeart/2005/8/layout/chart3"/>
    <dgm:cxn modelId="{E70411A8-E9A5-46A5-86FF-A07E2EED7A0D}" srcId="{E4CB4751-BFE1-4CE0-9339-2871DB07AA2B}" destId="{231C1EFC-B58D-4F9D-BD1B-E152C1D4132F}" srcOrd="1" destOrd="0" parTransId="{BD4868E6-36E3-4E0B-8D8E-B95D0F772788}" sibTransId="{6BE585E3-76A4-4C77-AE6A-DE68B193C5DE}"/>
    <dgm:cxn modelId="{ACF1D632-7ACA-47FF-A658-97E895188F43}" type="presOf" srcId="{701806FB-38D8-4419-98E0-AC1D424BBF7F}" destId="{65849033-4462-4467-9F5F-62C13766EA01}" srcOrd="0" destOrd="0" presId="urn:microsoft.com/office/officeart/2005/8/layout/chart3"/>
    <dgm:cxn modelId="{F3A17DF4-B293-4F6B-90F7-17D12C7958BC}" srcId="{E4CB4751-BFE1-4CE0-9339-2871DB07AA2B}" destId="{6A97F54D-6991-47A4-9D65-89514CB65DA7}" srcOrd="4" destOrd="0" parTransId="{7B96F48F-9D64-4C9C-9892-8BD30C8FC85F}" sibTransId="{0C01C993-E5C6-46C7-A2E9-E566F7A64BCF}"/>
    <dgm:cxn modelId="{F0A8FA63-08AA-429E-ADCC-454C0B78FF93}" srcId="{E4CB4751-BFE1-4CE0-9339-2871DB07AA2B}" destId="{71A2992F-D308-4F03-BA51-81363CBC6904}" srcOrd="2" destOrd="0" parTransId="{F5299D7B-FAE1-48F5-A960-A684F9D96CC6}" sibTransId="{FA6706B9-A4F5-43A0-A549-63B4551693D1}"/>
    <dgm:cxn modelId="{FF4FF187-9F0E-42BC-9AC4-A1AC73505D46}" type="presOf" srcId="{701806FB-38D8-4419-98E0-AC1D424BBF7F}" destId="{193FEE6A-8A1E-4D01-86E6-134478611697}" srcOrd="1" destOrd="0" presId="urn:microsoft.com/office/officeart/2005/8/layout/chart3"/>
    <dgm:cxn modelId="{66B29966-A043-45CF-9056-87A84F88E2E8}" type="presOf" srcId="{6A97F54D-6991-47A4-9D65-89514CB65DA7}" destId="{0CBBD9CD-3D36-413C-95CD-6F765E0F6750}" srcOrd="0" destOrd="0" presId="urn:microsoft.com/office/officeart/2005/8/layout/chart3"/>
    <dgm:cxn modelId="{48F26871-E0B4-46A9-9C63-88F8C5496417}" type="presOf" srcId="{6A97F54D-6991-47A4-9D65-89514CB65DA7}" destId="{BBBC8E90-48F0-4353-AAEF-63D60BA0193F}" srcOrd="1" destOrd="0" presId="urn:microsoft.com/office/officeart/2005/8/layout/chart3"/>
    <dgm:cxn modelId="{AE376F66-DE3A-4EBA-9ED2-18B985BE6116}" type="presOf" srcId="{231C1EFC-B58D-4F9D-BD1B-E152C1D4132F}" destId="{1BF18678-BF6F-44CC-A04B-0DEF1A743ACD}" srcOrd="0" destOrd="0" presId="urn:microsoft.com/office/officeart/2005/8/layout/chart3"/>
    <dgm:cxn modelId="{1F507293-D53B-432F-A719-6821D29D9029}" type="presParOf" srcId="{426BF482-40A8-4988-B2A7-75C971B9D059}" destId="{65849033-4462-4467-9F5F-62C13766EA01}" srcOrd="0" destOrd="0" presId="urn:microsoft.com/office/officeart/2005/8/layout/chart3"/>
    <dgm:cxn modelId="{3C63AE9E-62E3-466D-86A1-17C9A5010997}" type="presParOf" srcId="{426BF482-40A8-4988-B2A7-75C971B9D059}" destId="{193FEE6A-8A1E-4D01-86E6-134478611697}" srcOrd="1" destOrd="0" presId="urn:microsoft.com/office/officeart/2005/8/layout/chart3"/>
    <dgm:cxn modelId="{F0BA0BCD-54BA-4CC2-92B0-33800B2BD420}" type="presParOf" srcId="{426BF482-40A8-4988-B2A7-75C971B9D059}" destId="{1BF18678-BF6F-44CC-A04B-0DEF1A743ACD}" srcOrd="2" destOrd="0" presId="urn:microsoft.com/office/officeart/2005/8/layout/chart3"/>
    <dgm:cxn modelId="{022EC21D-5FDF-4E5C-A122-DD5428329432}" type="presParOf" srcId="{426BF482-40A8-4988-B2A7-75C971B9D059}" destId="{2AA1F27D-DD57-4F6C-B50D-DB4460285070}" srcOrd="3" destOrd="0" presId="urn:microsoft.com/office/officeart/2005/8/layout/chart3"/>
    <dgm:cxn modelId="{17F166E1-D364-4D43-B517-70AD1AD84C49}" type="presParOf" srcId="{426BF482-40A8-4988-B2A7-75C971B9D059}" destId="{D15130A1-0F97-483D-91F6-287FB175578E}" srcOrd="4" destOrd="0" presId="urn:microsoft.com/office/officeart/2005/8/layout/chart3"/>
    <dgm:cxn modelId="{39046E13-EEFA-41EC-B6FE-5F4DE6C643A5}" type="presParOf" srcId="{426BF482-40A8-4988-B2A7-75C971B9D059}" destId="{1C73F5B0-757C-412E-8716-39677094EDE4}" srcOrd="5" destOrd="0" presId="urn:microsoft.com/office/officeart/2005/8/layout/chart3"/>
    <dgm:cxn modelId="{46F96A9C-410E-47B9-ADC6-B1BA277D86E5}" type="presParOf" srcId="{426BF482-40A8-4988-B2A7-75C971B9D059}" destId="{46E12812-61A5-4BEC-A7CE-61C0D4DD5432}" srcOrd="6" destOrd="0" presId="urn:microsoft.com/office/officeart/2005/8/layout/chart3"/>
    <dgm:cxn modelId="{86BD902F-A655-4745-B315-171A2606A3E1}" type="presParOf" srcId="{426BF482-40A8-4988-B2A7-75C971B9D059}" destId="{CF40A8A6-BC07-440B-9A03-15F46EBBAE05}" srcOrd="7" destOrd="0" presId="urn:microsoft.com/office/officeart/2005/8/layout/chart3"/>
    <dgm:cxn modelId="{90817994-A507-488F-B6C1-A2C6BBAE1D12}" type="presParOf" srcId="{426BF482-40A8-4988-B2A7-75C971B9D059}" destId="{0CBBD9CD-3D36-413C-95CD-6F765E0F6750}" srcOrd="8" destOrd="0" presId="urn:microsoft.com/office/officeart/2005/8/layout/chart3"/>
    <dgm:cxn modelId="{39C3B3A2-9886-45A2-BA76-8BAE0C4A9F57}" type="presParOf" srcId="{426BF482-40A8-4988-B2A7-75C971B9D059}" destId="{BBBC8E90-48F0-4353-AAEF-63D60BA0193F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42D574-0398-4BE3-820C-E381D83654B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146E11-BCD1-4765-8567-BC732213E54D}">
      <dgm:prSet phldrT="[Text]" custT="1"/>
      <dgm:spPr/>
      <dgm:t>
        <a:bodyPr/>
        <a:lstStyle/>
        <a:p>
          <a:pPr algn="ctr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Public order – policing of major events</a:t>
          </a:r>
          <a:endParaRPr lang="en-GB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BCEBAF-290C-4EBE-BCAA-192EA1F4187F}" type="parTrans" cxnId="{13515970-078A-43CE-8C84-AF91852F68C7}">
      <dgm:prSet/>
      <dgm:spPr/>
      <dgm:t>
        <a:bodyPr/>
        <a:lstStyle/>
        <a:p>
          <a:endParaRPr lang="en-GB"/>
        </a:p>
      </dgm:t>
    </dgm:pt>
    <dgm:pt modelId="{BD6E0862-CD7B-4C7C-9FBA-37841E7B7378}" type="sibTrans" cxnId="{13515970-078A-43CE-8C84-AF91852F68C7}">
      <dgm:prSet/>
      <dgm:spPr/>
      <dgm:t>
        <a:bodyPr/>
        <a:lstStyle/>
        <a:p>
          <a:endParaRPr lang="en-GB"/>
        </a:p>
      </dgm:t>
    </dgm:pt>
    <dgm:pt modelId="{2DB585B8-4473-4E95-A47F-A2C06EE367F1}">
      <dgm:prSet phldrT="[Text]" custT="1"/>
      <dgm:spPr/>
      <dgm:t>
        <a:bodyPr/>
        <a:lstStyle/>
        <a:p>
          <a:pPr algn="ctr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Research and prevention</a:t>
          </a:r>
          <a:endParaRPr lang="en-GB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7888D7-8E67-47CA-A9F2-DE460A0D1915}" type="parTrans" cxnId="{60445EC7-BB17-42FA-A67E-34C3EEBBE96E}">
      <dgm:prSet/>
      <dgm:spPr/>
      <dgm:t>
        <a:bodyPr/>
        <a:lstStyle/>
        <a:p>
          <a:endParaRPr lang="en-GB"/>
        </a:p>
      </dgm:t>
    </dgm:pt>
    <dgm:pt modelId="{D0379D1B-C2D8-49CB-AF43-003C6127A27C}" type="sibTrans" cxnId="{60445EC7-BB17-42FA-A67E-34C3EEBBE96E}">
      <dgm:prSet/>
      <dgm:spPr/>
      <dgm:t>
        <a:bodyPr/>
        <a:lstStyle/>
        <a:p>
          <a:endParaRPr lang="en-GB"/>
        </a:p>
      </dgm:t>
    </dgm:pt>
    <dgm:pt modelId="{9DE5F935-DE2E-402B-8AB0-5DBA644DA004}">
      <dgm:prSet custT="1"/>
      <dgm:spPr/>
      <dgm:t>
        <a:bodyPr/>
        <a:lstStyle/>
        <a:p>
          <a:pPr algn="ctr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Counterterrorism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DDD11B-E406-4B3D-8CAA-0C2AC3BD8180}" type="parTrans" cxnId="{337DA67C-F315-48EF-B65C-7CED8FDF2542}">
      <dgm:prSet/>
      <dgm:spPr/>
      <dgm:t>
        <a:bodyPr/>
        <a:lstStyle/>
        <a:p>
          <a:endParaRPr lang="en-GB"/>
        </a:p>
      </dgm:t>
    </dgm:pt>
    <dgm:pt modelId="{9900A6AD-F14E-4BDC-B332-C089BD3DB833}" type="sibTrans" cxnId="{337DA67C-F315-48EF-B65C-7CED8FDF2542}">
      <dgm:prSet/>
      <dgm:spPr/>
      <dgm:t>
        <a:bodyPr/>
        <a:lstStyle/>
        <a:p>
          <a:endParaRPr lang="en-GB"/>
        </a:p>
      </dgm:t>
    </dgm:pt>
    <dgm:pt modelId="{69CF5E0D-1EA5-4065-A2A3-00F265C30DBD}">
      <dgm:prSet custT="1"/>
      <dgm:spPr/>
      <dgm:t>
        <a:bodyPr/>
        <a:lstStyle/>
        <a:p>
          <a:pPr algn="ctr"/>
          <a:r>
            <a:rPr lang="en-US" sz="1300" b="1" dirty="0" smtClean="0">
              <a:latin typeface="Arial" panose="020B0604020202020204" pitchFamily="34" charset="0"/>
              <a:cs typeface="Arial" panose="020B0604020202020204" pitchFamily="34" charset="0"/>
            </a:rPr>
            <a:t>Leadership, language development, train the trainers</a:t>
          </a:r>
          <a:endParaRPr lang="en-GB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E0289A-C340-4716-B329-1E08729D0A81}" type="parTrans" cxnId="{3F9DBC0D-65D0-4247-9FC9-35774CFFF9A0}">
      <dgm:prSet/>
      <dgm:spPr/>
      <dgm:t>
        <a:bodyPr/>
        <a:lstStyle/>
        <a:p>
          <a:endParaRPr lang="en-GB"/>
        </a:p>
      </dgm:t>
    </dgm:pt>
    <dgm:pt modelId="{D23A8E38-7BE2-4983-A040-5BD9234B893D}" type="sibTrans" cxnId="{3F9DBC0D-65D0-4247-9FC9-35774CFFF9A0}">
      <dgm:prSet/>
      <dgm:spPr/>
      <dgm:t>
        <a:bodyPr/>
        <a:lstStyle/>
        <a:p>
          <a:endParaRPr lang="en-GB"/>
        </a:p>
      </dgm:t>
    </dgm:pt>
    <dgm:pt modelId="{C41D8BAC-5D5F-47C2-8DD2-E51809E2FC94}">
      <dgm:prSet custT="1"/>
      <dgm:spPr/>
      <dgm:t>
        <a:bodyPr/>
        <a:lstStyle/>
        <a:p>
          <a:pPr algn="ctr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Specific areas and instruments</a:t>
          </a:r>
          <a:endParaRPr lang="en-GB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57AB12-3F1C-40C9-9B51-7E0D1ACE6336}" type="parTrans" cxnId="{315EF579-4267-4A6A-AFE5-FBE057A78334}">
      <dgm:prSet/>
      <dgm:spPr/>
      <dgm:t>
        <a:bodyPr/>
        <a:lstStyle/>
        <a:p>
          <a:endParaRPr lang="en-GB"/>
        </a:p>
      </dgm:t>
    </dgm:pt>
    <dgm:pt modelId="{9650B925-E92D-4926-9F92-A77E9223A3F1}" type="sibTrans" cxnId="{315EF579-4267-4A6A-AFE5-FBE057A78334}">
      <dgm:prSet/>
      <dgm:spPr/>
      <dgm:t>
        <a:bodyPr/>
        <a:lstStyle/>
        <a:p>
          <a:endParaRPr lang="en-GB"/>
        </a:p>
      </dgm:t>
    </dgm:pt>
    <dgm:pt modelId="{EA1B6390-0740-4B2C-8506-9A9E972CCD96}">
      <dgm:prSet custT="1"/>
      <dgm:spPr/>
      <dgm:t>
        <a:bodyPr/>
        <a:lstStyle/>
        <a:p>
          <a:pPr algn="ctr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LE cooperation &amp; information exchange</a:t>
          </a:r>
          <a:endParaRPr lang="en-GB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85F4FB-2D8B-43EF-AA02-3191C6E92E4C}" type="parTrans" cxnId="{573324D6-5769-43FF-A4CA-A7E1FB2ECABF}">
      <dgm:prSet/>
      <dgm:spPr/>
      <dgm:t>
        <a:bodyPr/>
        <a:lstStyle/>
        <a:p>
          <a:endParaRPr lang="en-GB"/>
        </a:p>
      </dgm:t>
    </dgm:pt>
    <dgm:pt modelId="{2174B8C7-B4F6-4E5D-B7F4-BDC12416802A}" type="sibTrans" cxnId="{573324D6-5769-43FF-A4CA-A7E1FB2ECABF}">
      <dgm:prSet/>
      <dgm:spPr/>
      <dgm:t>
        <a:bodyPr/>
        <a:lstStyle/>
        <a:p>
          <a:endParaRPr lang="en-GB"/>
        </a:p>
      </dgm:t>
    </dgm:pt>
    <dgm:pt modelId="{1C9531F5-5B33-462F-9DCB-E922B7F0D7C6}">
      <dgm:prSet custT="1"/>
      <dgm:spPr/>
      <dgm:t>
        <a:bodyPr/>
        <a:lstStyle/>
        <a:p>
          <a:pPr algn="ctr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Planning &amp; command of Union missions</a:t>
          </a:r>
          <a:endParaRPr lang="en-GB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49F86-336A-4D3A-BD2A-0DFFE6B56E4E}" type="parTrans" cxnId="{CD824DB9-8C27-4D18-86A7-F4DDA9834DC2}">
      <dgm:prSet/>
      <dgm:spPr/>
      <dgm:t>
        <a:bodyPr/>
        <a:lstStyle/>
        <a:p>
          <a:endParaRPr lang="en-GB"/>
        </a:p>
      </dgm:t>
    </dgm:pt>
    <dgm:pt modelId="{F95C0792-4761-469A-BC4F-272FDC30F8EF}" type="sibTrans" cxnId="{CD824DB9-8C27-4D18-86A7-F4DDA9834DC2}">
      <dgm:prSet/>
      <dgm:spPr/>
      <dgm:t>
        <a:bodyPr/>
        <a:lstStyle/>
        <a:p>
          <a:endParaRPr lang="en-GB"/>
        </a:p>
      </dgm:t>
    </dgm:pt>
    <dgm:pt modelId="{92185648-CEC3-49DC-8CAB-AFF6BCDD5867}">
      <dgm:prSet custT="1"/>
      <dgm:spPr/>
      <dgm:t>
        <a:bodyPr/>
        <a:lstStyle/>
        <a:p>
          <a:pPr algn="ctr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Fundamental rights</a:t>
          </a:r>
          <a:endParaRPr lang="en-GB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EE1E72-A705-4BF1-8131-63B28316C675}" type="parTrans" cxnId="{7B7CA206-76ED-4723-AB48-B1EF5D3F653A}">
      <dgm:prSet/>
      <dgm:spPr/>
      <dgm:t>
        <a:bodyPr/>
        <a:lstStyle/>
        <a:p>
          <a:endParaRPr lang="en-GB"/>
        </a:p>
      </dgm:t>
    </dgm:pt>
    <dgm:pt modelId="{B2417FC9-D3DB-4A0F-AEEB-17B7E3E2F8CB}" type="sibTrans" cxnId="{7B7CA206-76ED-4723-AB48-B1EF5D3F653A}">
      <dgm:prSet/>
      <dgm:spPr/>
      <dgm:t>
        <a:bodyPr/>
        <a:lstStyle/>
        <a:p>
          <a:endParaRPr lang="en-GB"/>
        </a:p>
      </dgm:t>
    </dgm:pt>
    <dgm:pt modelId="{93BF272F-24C5-41AE-87E3-825C97470C7E}">
      <dgm:prSet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The EU Policy Cycle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02982D-FFB1-4B1D-A4F4-F8321F66CB3E}" type="sibTrans" cxnId="{A00740AD-C1CD-4C4F-9CDD-3A6C82B678C0}">
      <dgm:prSet/>
      <dgm:spPr/>
      <dgm:t>
        <a:bodyPr/>
        <a:lstStyle/>
        <a:p>
          <a:endParaRPr lang="en-GB"/>
        </a:p>
      </dgm:t>
    </dgm:pt>
    <dgm:pt modelId="{3587916D-1177-4159-A609-AEF4B3ADF966}" type="parTrans" cxnId="{A00740AD-C1CD-4C4F-9CDD-3A6C82B678C0}">
      <dgm:prSet/>
      <dgm:spPr/>
      <dgm:t>
        <a:bodyPr/>
        <a:lstStyle/>
        <a:p>
          <a:endParaRPr lang="en-GB"/>
        </a:p>
      </dgm:t>
    </dgm:pt>
    <dgm:pt modelId="{11196A4D-B636-41B2-8AC3-C9257D76FBCC}" type="pres">
      <dgm:prSet presAssocID="{EA42D574-0398-4BE3-820C-E381D83654B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EB4D14EF-5140-4DCA-B836-B5D0F597A50A}" type="pres">
      <dgm:prSet presAssocID="{EA42D574-0398-4BE3-820C-E381D83654B8}" presName="pyramid" presStyleLbl="node1" presStyleIdx="0" presStyleCnt="1" custLinFactNeighborX="6345"/>
      <dgm:spPr/>
    </dgm:pt>
    <dgm:pt modelId="{C6F4C855-737D-457C-978F-E1728EEBCFB6}" type="pres">
      <dgm:prSet presAssocID="{EA42D574-0398-4BE3-820C-E381D83654B8}" presName="theList" presStyleCnt="0"/>
      <dgm:spPr/>
    </dgm:pt>
    <dgm:pt modelId="{B7B5F0AF-F9CD-4810-981B-A98641A11CB8}" type="pres">
      <dgm:prSet presAssocID="{9DE5F935-DE2E-402B-8AB0-5DBA644DA004}" presName="aNode" presStyleLbl="fgAcc1" presStyleIdx="0" presStyleCnt="9" custScaleX="120006" custScaleY="120006" custLinFactX="-9800" custLinFactY="161698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D15EC8-78A8-47A4-B2FE-A899C40E8D28}" type="pres">
      <dgm:prSet presAssocID="{9DE5F935-DE2E-402B-8AB0-5DBA644DA004}" presName="aSpace" presStyleCnt="0"/>
      <dgm:spPr/>
    </dgm:pt>
    <dgm:pt modelId="{FF127A09-3924-481D-9B89-034195BD4D3B}" type="pres">
      <dgm:prSet presAssocID="{92185648-CEC3-49DC-8CAB-AFF6BCDD5867}" presName="aNode" presStyleLbl="fgAcc1" presStyleIdx="1" presStyleCnt="9" custScaleX="120006" custScaleY="120006" custLinFactY="41816" custLinFactNeighborX="29930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211FCC-0871-42E3-8E88-00FAD18BC79D}" type="pres">
      <dgm:prSet presAssocID="{92185648-CEC3-49DC-8CAB-AFF6BCDD5867}" presName="aSpace" presStyleCnt="0"/>
      <dgm:spPr/>
    </dgm:pt>
    <dgm:pt modelId="{461B84FF-9839-4ECF-9C3A-46F4D414E570}" type="pres">
      <dgm:prSet presAssocID="{1C9531F5-5B33-462F-9DCB-E922B7F0D7C6}" presName="aNode" presStyleLbl="fgAcc1" presStyleIdx="2" presStyleCnt="9" custScaleX="120006" custScaleY="120006" custLinFactX="-9800" custLinFactY="8555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04CC68-D543-4085-89FB-7E9F6C50BE5A}" type="pres">
      <dgm:prSet presAssocID="{1C9531F5-5B33-462F-9DCB-E922B7F0D7C6}" presName="aSpace" presStyleCnt="0"/>
      <dgm:spPr/>
    </dgm:pt>
    <dgm:pt modelId="{8ECB0A6F-A90F-4ABE-9465-28005D0619AD}" type="pres">
      <dgm:prSet presAssocID="{EA1B6390-0740-4B2C-8506-9A9E972CCD96}" presName="aNode" presStyleLbl="fgAcc1" presStyleIdx="3" presStyleCnt="9" custScaleX="120006" custScaleY="120006" custLinFactY="-18853" custLinFactNeighborX="30147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FE0F02-6D26-430C-8A87-480016D7F2D2}" type="pres">
      <dgm:prSet presAssocID="{EA1B6390-0740-4B2C-8506-9A9E972CCD96}" presName="aSpace" presStyleCnt="0"/>
      <dgm:spPr/>
    </dgm:pt>
    <dgm:pt modelId="{8F3834B1-9283-49DD-91B8-2C700B96A411}" type="pres">
      <dgm:prSet presAssocID="{C41D8BAC-5D5F-47C2-8DD2-E51809E2FC94}" presName="aNode" presStyleLbl="fgAcc1" presStyleIdx="4" presStyleCnt="9" custScaleX="120006" custScaleY="120006" custLinFactX="-9800" custLinFactY="12718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C5CF08-8DDF-4ED6-A832-A1CF852F9891}" type="pres">
      <dgm:prSet presAssocID="{C41D8BAC-5D5F-47C2-8DD2-E51809E2FC94}" presName="aSpace" presStyleCnt="0"/>
      <dgm:spPr/>
    </dgm:pt>
    <dgm:pt modelId="{D530C3B7-E3EF-4B9C-AFBA-5D7427326666}" type="pres">
      <dgm:prSet presAssocID="{69CF5E0D-1EA5-4065-A2A3-00F265C30DBD}" presName="aNode" presStyleLbl="fgAcc1" presStyleIdx="5" presStyleCnt="9" custScaleX="120006" custScaleY="120006" custLinFactY="-93137" custLinFactNeighborX="30581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D6A005-1E29-497B-8C40-B95F6113B140}" type="pres">
      <dgm:prSet presAssocID="{69CF5E0D-1EA5-4065-A2A3-00F265C30DBD}" presName="aSpace" presStyleCnt="0"/>
      <dgm:spPr/>
    </dgm:pt>
    <dgm:pt modelId="{C50BB1BF-2F64-42C4-A001-A6FA171C851B}" type="pres">
      <dgm:prSet presAssocID="{ED146E11-BCD1-4765-8567-BC732213E54D}" presName="aNode" presStyleLbl="fgAcc1" presStyleIdx="6" presStyleCnt="9" custScaleX="120006" custScaleY="120006" custLinFactX="-9800" custLinFactY="-40160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43D1E7-88DE-4D27-89EC-11EBDFE7D336}" type="pres">
      <dgm:prSet presAssocID="{ED146E11-BCD1-4765-8567-BC732213E54D}" presName="aSpace" presStyleCnt="0"/>
      <dgm:spPr/>
    </dgm:pt>
    <dgm:pt modelId="{76A491DF-9D48-4625-98EB-2B9F5D2F2F2B}" type="pres">
      <dgm:prSet presAssocID="{2DB585B8-4473-4E95-A47F-A2C06EE367F1}" presName="aNode" presStyleLbl="fgAcc1" presStyleIdx="7" presStyleCnt="9" custScaleX="120006" custScaleY="120006" custLinFactY="-158799" custLinFactNeighborX="30581" custLinFactNeighborY="-2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F4CA4B-B158-416F-803A-95D273EE112D}" type="pres">
      <dgm:prSet presAssocID="{2DB585B8-4473-4E95-A47F-A2C06EE367F1}" presName="aSpace" presStyleCnt="0"/>
      <dgm:spPr/>
    </dgm:pt>
    <dgm:pt modelId="{8A263488-7686-43EB-A1EF-61D066AC2351}" type="pres">
      <dgm:prSet presAssocID="{93BF272F-24C5-41AE-87E3-825C97470C7E}" presName="aNode" presStyleLbl="fgAcc1" presStyleIdx="8" presStyleCnt="9" custScaleX="99341" custScaleY="118380" custLinFactNeighborX="-40225" custLinFactNeighborY="-124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10D13F-1735-4EF8-89AC-6F7B8DB02030}" type="pres">
      <dgm:prSet presAssocID="{93BF272F-24C5-41AE-87E3-825C97470C7E}" presName="aSpace" presStyleCnt="0"/>
      <dgm:spPr/>
    </dgm:pt>
  </dgm:ptLst>
  <dgm:cxnLst>
    <dgm:cxn modelId="{58724D79-AF46-4032-A8FD-1D7A47BDD4C3}" type="presOf" srcId="{2DB585B8-4473-4E95-A47F-A2C06EE367F1}" destId="{76A491DF-9D48-4625-98EB-2B9F5D2F2F2B}" srcOrd="0" destOrd="0" presId="urn:microsoft.com/office/officeart/2005/8/layout/pyramid2"/>
    <dgm:cxn modelId="{5A22F3E2-B8A5-4EDB-8D57-2AFEF8958CE5}" type="presOf" srcId="{EA42D574-0398-4BE3-820C-E381D83654B8}" destId="{11196A4D-B636-41B2-8AC3-C9257D76FBCC}" srcOrd="0" destOrd="0" presId="urn:microsoft.com/office/officeart/2005/8/layout/pyramid2"/>
    <dgm:cxn modelId="{3BB32440-F4CE-440C-8697-2C03C6EE2493}" type="presOf" srcId="{93BF272F-24C5-41AE-87E3-825C97470C7E}" destId="{8A263488-7686-43EB-A1EF-61D066AC2351}" srcOrd="0" destOrd="0" presId="urn:microsoft.com/office/officeart/2005/8/layout/pyramid2"/>
    <dgm:cxn modelId="{573324D6-5769-43FF-A4CA-A7E1FB2ECABF}" srcId="{EA42D574-0398-4BE3-820C-E381D83654B8}" destId="{EA1B6390-0740-4B2C-8506-9A9E972CCD96}" srcOrd="3" destOrd="0" parTransId="{9A85F4FB-2D8B-43EF-AA02-3191C6E92E4C}" sibTransId="{2174B8C7-B4F6-4E5D-B7F4-BDC12416802A}"/>
    <dgm:cxn modelId="{7282AB8B-D61F-4A5B-8F89-D34ABCEE6177}" type="presOf" srcId="{9DE5F935-DE2E-402B-8AB0-5DBA644DA004}" destId="{B7B5F0AF-F9CD-4810-981B-A98641A11CB8}" srcOrd="0" destOrd="0" presId="urn:microsoft.com/office/officeart/2005/8/layout/pyramid2"/>
    <dgm:cxn modelId="{AA05F161-54E0-45CB-B7D3-EE4E91418FA0}" type="presOf" srcId="{C41D8BAC-5D5F-47C2-8DD2-E51809E2FC94}" destId="{8F3834B1-9283-49DD-91B8-2C700B96A411}" srcOrd="0" destOrd="0" presId="urn:microsoft.com/office/officeart/2005/8/layout/pyramid2"/>
    <dgm:cxn modelId="{A51D56D8-9951-4ACB-9F01-FC2859253932}" type="presOf" srcId="{ED146E11-BCD1-4765-8567-BC732213E54D}" destId="{C50BB1BF-2F64-42C4-A001-A6FA171C851B}" srcOrd="0" destOrd="0" presId="urn:microsoft.com/office/officeart/2005/8/layout/pyramid2"/>
    <dgm:cxn modelId="{60445EC7-BB17-42FA-A67E-34C3EEBBE96E}" srcId="{EA42D574-0398-4BE3-820C-E381D83654B8}" destId="{2DB585B8-4473-4E95-A47F-A2C06EE367F1}" srcOrd="7" destOrd="0" parTransId="{D87888D7-8E67-47CA-A9F2-DE460A0D1915}" sibTransId="{D0379D1B-C2D8-49CB-AF43-003C6127A27C}"/>
    <dgm:cxn modelId="{7B7CA206-76ED-4723-AB48-B1EF5D3F653A}" srcId="{EA42D574-0398-4BE3-820C-E381D83654B8}" destId="{92185648-CEC3-49DC-8CAB-AFF6BCDD5867}" srcOrd="1" destOrd="0" parTransId="{D7EE1E72-A705-4BF1-8131-63B28316C675}" sibTransId="{B2417FC9-D3DB-4A0F-AEEB-17B7E3E2F8CB}"/>
    <dgm:cxn modelId="{A00740AD-C1CD-4C4F-9CDD-3A6C82B678C0}" srcId="{EA42D574-0398-4BE3-820C-E381D83654B8}" destId="{93BF272F-24C5-41AE-87E3-825C97470C7E}" srcOrd="8" destOrd="0" parTransId="{3587916D-1177-4159-A609-AEF4B3ADF966}" sibTransId="{D902982D-FFB1-4B1D-A4F4-F8321F66CB3E}"/>
    <dgm:cxn modelId="{315EF579-4267-4A6A-AFE5-FBE057A78334}" srcId="{EA42D574-0398-4BE3-820C-E381D83654B8}" destId="{C41D8BAC-5D5F-47C2-8DD2-E51809E2FC94}" srcOrd="4" destOrd="0" parTransId="{C857AB12-3F1C-40C9-9B51-7E0D1ACE6336}" sibTransId="{9650B925-E92D-4926-9F92-A77E9223A3F1}"/>
    <dgm:cxn modelId="{CD824DB9-8C27-4D18-86A7-F4DDA9834DC2}" srcId="{EA42D574-0398-4BE3-820C-E381D83654B8}" destId="{1C9531F5-5B33-462F-9DCB-E922B7F0D7C6}" srcOrd="2" destOrd="0" parTransId="{3EC49F86-336A-4D3A-BD2A-0DFFE6B56E4E}" sibTransId="{F95C0792-4761-469A-BC4F-272FDC30F8EF}"/>
    <dgm:cxn modelId="{13515970-078A-43CE-8C84-AF91852F68C7}" srcId="{EA42D574-0398-4BE3-820C-E381D83654B8}" destId="{ED146E11-BCD1-4765-8567-BC732213E54D}" srcOrd="6" destOrd="0" parTransId="{E6BCEBAF-290C-4EBE-BCAA-192EA1F4187F}" sibTransId="{BD6E0862-CD7B-4C7C-9FBA-37841E7B7378}"/>
    <dgm:cxn modelId="{28F769D4-B930-4B4E-8896-1BB91C42F1BD}" type="presOf" srcId="{69CF5E0D-1EA5-4065-A2A3-00F265C30DBD}" destId="{D530C3B7-E3EF-4B9C-AFBA-5D7427326666}" srcOrd="0" destOrd="0" presId="urn:microsoft.com/office/officeart/2005/8/layout/pyramid2"/>
    <dgm:cxn modelId="{02177387-1631-47DD-83DC-F7835A68DF14}" type="presOf" srcId="{1C9531F5-5B33-462F-9DCB-E922B7F0D7C6}" destId="{461B84FF-9839-4ECF-9C3A-46F4D414E570}" srcOrd="0" destOrd="0" presId="urn:microsoft.com/office/officeart/2005/8/layout/pyramid2"/>
    <dgm:cxn modelId="{11B9BC59-9E2E-4F6E-B486-A137B07E2105}" type="presOf" srcId="{EA1B6390-0740-4B2C-8506-9A9E972CCD96}" destId="{8ECB0A6F-A90F-4ABE-9465-28005D0619AD}" srcOrd="0" destOrd="0" presId="urn:microsoft.com/office/officeart/2005/8/layout/pyramid2"/>
    <dgm:cxn modelId="{337DA67C-F315-48EF-B65C-7CED8FDF2542}" srcId="{EA42D574-0398-4BE3-820C-E381D83654B8}" destId="{9DE5F935-DE2E-402B-8AB0-5DBA644DA004}" srcOrd="0" destOrd="0" parTransId="{1BDDD11B-E406-4B3D-8CAA-0C2AC3BD8180}" sibTransId="{9900A6AD-F14E-4BDC-B332-C089BD3DB833}"/>
    <dgm:cxn modelId="{3F9DBC0D-65D0-4247-9FC9-35774CFFF9A0}" srcId="{EA42D574-0398-4BE3-820C-E381D83654B8}" destId="{69CF5E0D-1EA5-4065-A2A3-00F265C30DBD}" srcOrd="5" destOrd="0" parTransId="{C5E0289A-C340-4716-B329-1E08729D0A81}" sibTransId="{D23A8E38-7BE2-4983-A040-5BD9234B893D}"/>
    <dgm:cxn modelId="{334D68AF-5777-4730-99B9-8C47AA380F5C}" type="presOf" srcId="{92185648-CEC3-49DC-8CAB-AFF6BCDD5867}" destId="{FF127A09-3924-481D-9B89-034195BD4D3B}" srcOrd="0" destOrd="0" presId="urn:microsoft.com/office/officeart/2005/8/layout/pyramid2"/>
    <dgm:cxn modelId="{4B8B332F-FDC2-49AB-805F-1CA1437A0262}" type="presParOf" srcId="{11196A4D-B636-41B2-8AC3-C9257D76FBCC}" destId="{EB4D14EF-5140-4DCA-B836-B5D0F597A50A}" srcOrd="0" destOrd="0" presId="urn:microsoft.com/office/officeart/2005/8/layout/pyramid2"/>
    <dgm:cxn modelId="{D3722E32-56E5-4D70-9849-2709294D6334}" type="presParOf" srcId="{11196A4D-B636-41B2-8AC3-C9257D76FBCC}" destId="{C6F4C855-737D-457C-978F-E1728EEBCFB6}" srcOrd="1" destOrd="0" presId="urn:microsoft.com/office/officeart/2005/8/layout/pyramid2"/>
    <dgm:cxn modelId="{56385D11-8746-45A1-AE68-4B510945108B}" type="presParOf" srcId="{C6F4C855-737D-457C-978F-E1728EEBCFB6}" destId="{B7B5F0AF-F9CD-4810-981B-A98641A11CB8}" srcOrd="0" destOrd="0" presId="urn:microsoft.com/office/officeart/2005/8/layout/pyramid2"/>
    <dgm:cxn modelId="{D862B750-EB0E-4DBF-9AF8-C3BABF390FAC}" type="presParOf" srcId="{C6F4C855-737D-457C-978F-E1728EEBCFB6}" destId="{00D15EC8-78A8-47A4-B2FE-A899C40E8D28}" srcOrd="1" destOrd="0" presId="urn:microsoft.com/office/officeart/2005/8/layout/pyramid2"/>
    <dgm:cxn modelId="{84072F11-72D7-4FD0-B5ED-222DB7F6853B}" type="presParOf" srcId="{C6F4C855-737D-457C-978F-E1728EEBCFB6}" destId="{FF127A09-3924-481D-9B89-034195BD4D3B}" srcOrd="2" destOrd="0" presId="urn:microsoft.com/office/officeart/2005/8/layout/pyramid2"/>
    <dgm:cxn modelId="{E1B4BCF6-97A0-490E-AE9B-7D27BEB9020B}" type="presParOf" srcId="{C6F4C855-737D-457C-978F-E1728EEBCFB6}" destId="{D9211FCC-0871-42E3-8E88-00FAD18BC79D}" srcOrd="3" destOrd="0" presId="urn:microsoft.com/office/officeart/2005/8/layout/pyramid2"/>
    <dgm:cxn modelId="{6BACEE1D-E9C6-40EB-9F19-746414C03590}" type="presParOf" srcId="{C6F4C855-737D-457C-978F-E1728EEBCFB6}" destId="{461B84FF-9839-4ECF-9C3A-46F4D414E570}" srcOrd="4" destOrd="0" presId="urn:microsoft.com/office/officeart/2005/8/layout/pyramid2"/>
    <dgm:cxn modelId="{17EBED9C-0310-4D34-994E-91C97F5C3418}" type="presParOf" srcId="{C6F4C855-737D-457C-978F-E1728EEBCFB6}" destId="{3304CC68-D543-4085-89FB-7E9F6C50BE5A}" srcOrd="5" destOrd="0" presId="urn:microsoft.com/office/officeart/2005/8/layout/pyramid2"/>
    <dgm:cxn modelId="{E8A7B80A-1545-4A43-B4EE-AB4178597299}" type="presParOf" srcId="{C6F4C855-737D-457C-978F-E1728EEBCFB6}" destId="{8ECB0A6F-A90F-4ABE-9465-28005D0619AD}" srcOrd="6" destOrd="0" presId="urn:microsoft.com/office/officeart/2005/8/layout/pyramid2"/>
    <dgm:cxn modelId="{7D601068-7A3A-4DA7-9655-370C5E6E23E0}" type="presParOf" srcId="{C6F4C855-737D-457C-978F-E1728EEBCFB6}" destId="{77FE0F02-6D26-430C-8A87-480016D7F2D2}" srcOrd="7" destOrd="0" presId="urn:microsoft.com/office/officeart/2005/8/layout/pyramid2"/>
    <dgm:cxn modelId="{B93DA2E4-74C2-421A-A7DF-6DA5482EA5A9}" type="presParOf" srcId="{C6F4C855-737D-457C-978F-E1728EEBCFB6}" destId="{8F3834B1-9283-49DD-91B8-2C700B96A411}" srcOrd="8" destOrd="0" presId="urn:microsoft.com/office/officeart/2005/8/layout/pyramid2"/>
    <dgm:cxn modelId="{7FB2C5AF-B223-4085-A5FD-980E22C18636}" type="presParOf" srcId="{C6F4C855-737D-457C-978F-E1728EEBCFB6}" destId="{66C5CF08-8DDF-4ED6-A832-A1CF852F9891}" srcOrd="9" destOrd="0" presId="urn:microsoft.com/office/officeart/2005/8/layout/pyramid2"/>
    <dgm:cxn modelId="{430822A4-CFF2-4CFA-8420-B0507AE67686}" type="presParOf" srcId="{C6F4C855-737D-457C-978F-E1728EEBCFB6}" destId="{D530C3B7-E3EF-4B9C-AFBA-5D7427326666}" srcOrd="10" destOrd="0" presId="urn:microsoft.com/office/officeart/2005/8/layout/pyramid2"/>
    <dgm:cxn modelId="{CE484570-B024-4F74-A056-98A3F354D2BD}" type="presParOf" srcId="{C6F4C855-737D-457C-978F-E1728EEBCFB6}" destId="{6BD6A005-1E29-497B-8C40-B95F6113B140}" srcOrd="11" destOrd="0" presId="urn:microsoft.com/office/officeart/2005/8/layout/pyramid2"/>
    <dgm:cxn modelId="{B07E4E7A-B66B-4CB6-AD54-2B52C7EF6777}" type="presParOf" srcId="{C6F4C855-737D-457C-978F-E1728EEBCFB6}" destId="{C50BB1BF-2F64-42C4-A001-A6FA171C851B}" srcOrd="12" destOrd="0" presId="urn:microsoft.com/office/officeart/2005/8/layout/pyramid2"/>
    <dgm:cxn modelId="{5B9DF1D5-7AAD-46C0-BEB0-2493F3320D57}" type="presParOf" srcId="{C6F4C855-737D-457C-978F-E1728EEBCFB6}" destId="{A243D1E7-88DE-4D27-89EC-11EBDFE7D336}" srcOrd="13" destOrd="0" presId="urn:microsoft.com/office/officeart/2005/8/layout/pyramid2"/>
    <dgm:cxn modelId="{6C7F78C2-BBBE-447D-8813-6358A1E65C78}" type="presParOf" srcId="{C6F4C855-737D-457C-978F-E1728EEBCFB6}" destId="{76A491DF-9D48-4625-98EB-2B9F5D2F2F2B}" srcOrd="14" destOrd="0" presId="urn:microsoft.com/office/officeart/2005/8/layout/pyramid2"/>
    <dgm:cxn modelId="{195BF7A0-B4EC-470B-9F62-EC91FB981A1B}" type="presParOf" srcId="{C6F4C855-737D-457C-978F-E1728EEBCFB6}" destId="{14F4CA4B-B158-416F-803A-95D273EE112D}" srcOrd="15" destOrd="0" presId="urn:microsoft.com/office/officeart/2005/8/layout/pyramid2"/>
    <dgm:cxn modelId="{38B0CBAD-CD41-42A8-BB9D-5166E64EB579}" type="presParOf" srcId="{C6F4C855-737D-457C-978F-E1728EEBCFB6}" destId="{8A263488-7686-43EB-A1EF-61D066AC2351}" srcOrd="16" destOrd="0" presId="urn:microsoft.com/office/officeart/2005/8/layout/pyramid2"/>
    <dgm:cxn modelId="{16DE58FD-F5EE-45D6-A614-E63589AF95ED}" type="presParOf" srcId="{C6F4C855-737D-457C-978F-E1728EEBCFB6}" destId="{DA10D13F-1735-4EF8-89AC-6F7B8DB02030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A233C-49CA-4189-878D-8AF0647521FE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7DAC21-894A-4149-8452-5BB670EAC9EF}">
      <dgm:prSet phldrT="[Text]" custT="1"/>
      <dgm:spPr>
        <a:solidFill>
          <a:srgbClr val="FCAF17"/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10 314 law enforcement officers trained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E4666F-607C-4E0C-AACD-AFD51B72AD0A}" type="parTrans" cxnId="{8EF6BBED-279F-4025-B878-9474C8CADB8A}">
      <dgm:prSet/>
      <dgm:spPr/>
      <dgm:t>
        <a:bodyPr/>
        <a:lstStyle/>
        <a:p>
          <a:endParaRPr lang="en-US"/>
        </a:p>
      </dgm:t>
    </dgm:pt>
    <dgm:pt modelId="{9501AAEE-B168-415A-BA81-936F0C64F545}" type="sibTrans" cxnId="{8EF6BBED-279F-4025-B878-9474C8CADB8A}">
      <dgm:prSet/>
      <dgm:spPr/>
      <dgm:t>
        <a:bodyPr/>
        <a:lstStyle/>
        <a:p>
          <a:endParaRPr lang="en-US"/>
        </a:p>
      </dgm:t>
    </dgm:pt>
    <dgm:pt modelId="{56F0B88A-88B4-4B59-89CB-0AE41F2E18F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36 residential activities attended by 1148 participants </a:t>
          </a:r>
          <a:endParaRPr lang="en-US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2010D3-D85E-4F14-A3A3-DA2D0D7AA348}" type="parTrans" cxnId="{236C50FF-B6FB-46CD-A4C7-0D2892EFCC65}">
      <dgm:prSet/>
      <dgm:spPr/>
      <dgm:t>
        <a:bodyPr/>
        <a:lstStyle/>
        <a:p>
          <a:endParaRPr lang="en-US"/>
        </a:p>
      </dgm:t>
    </dgm:pt>
    <dgm:pt modelId="{58613274-A25A-40B2-BB94-B37C80F64B1F}" type="sibTrans" cxnId="{236C50FF-B6FB-46CD-A4C7-0D2892EFCC65}">
      <dgm:prSet/>
      <dgm:spPr/>
      <dgm:t>
        <a:bodyPr/>
        <a:lstStyle/>
        <a:p>
          <a:endParaRPr lang="en-US"/>
        </a:p>
      </dgm:t>
    </dgm:pt>
    <dgm:pt modelId="{F7BACE77-1F9B-493A-A1DA-A1DC85AF1D0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43 online activities (38 webinars, 5 online courses) with 8 975 participants </a:t>
          </a:r>
          <a:endParaRPr lang="en-GB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3E0E0-6784-4CE1-BC24-6656F9BB4580}" type="parTrans" cxnId="{335814E2-1279-4BF5-AC3F-5D75FB173341}">
      <dgm:prSet/>
      <dgm:spPr/>
      <dgm:t>
        <a:bodyPr/>
        <a:lstStyle/>
        <a:p>
          <a:endParaRPr lang="en-US"/>
        </a:p>
      </dgm:t>
    </dgm:pt>
    <dgm:pt modelId="{BC352500-C299-455D-819A-DBA6B0C7976E}" type="sibTrans" cxnId="{335814E2-1279-4BF5-AC3F-5D75FB173341}">
      <dgm:prSet/>
      <dgm:spPr/>
      <dgm:t>
        <a:bodyPr/>
        <a:lstStyle/>
        <a:p>
          <a:endParaRPr lang="en-US"/>
        </a:p>
      </dgm:t>
    </dgm:pt>
    <dgm:pt modelId="{6A8334E4-B15F-44E1-B1CF-8B60A156C9F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191 CEP exchanges</a:t>
          </a:r>
          <a:endParaRPr lang="en-GB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00453D-A90A-411A-BD1D-C446A4CFC020}" type="parTrans" cxnId="{90F198D2-4951-4672-9994-E27A8A663B8D}">
      <dgm:prSet/>
      <dgm:spPr/>
      <dgm:t>
        <a:bodyPr/>
        <a:lstStyle/>
        <a:p>
          <a:endParaRPr lang="en-US"/>
        </a:p>
      </dgm:t>
    </dgm:pt>
    <dgm:pt modelId="{3E38B72F-8478-47D4-B292-5AAB0BA9A0A9}" type="sibTrans" cxnId="{90F198D2-4951-4672-9994-E27A8A663B8D}">
      <dgm:prSet/>
      <dgm:spPr/>
      <dgm:t>
        <a:bodyPr/>
        <a:lstStyle/>
        <a:p>
          <a:endParaRPr lang="en-US"/>
        </a:p>
      </dgm:t>
    </dgm:pt>
    <dgm:pt modelId="{C2758AA8-BD26-4E52-90CD-8662C588D907}" type="pres">
      <dgm:prSet presAssocID="{093A233C-49CA-4189-878D-8AF0647521F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09EA9D2-6217-4EDB-A48A-6E21D2266B25}" type="pres">
      <dgm:prSet presAssocID="{547DAC21-894A-4149-8452-5BB670EAC9EF}" presName="Parent" presStyleLbl="node0" presStyleIdx="0" presStyleCnt="1" custScaleX="127499" custScaleY="110391" custLinFactNeighborX="-16089" custLinFactNeighborY="-5423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BB182326-3730-4CD1-9766-10F26AD94EBE}" type="pres">
      <dgm:prSet presAssocID="{56F0B88A-88B4-4B59-89CB-0AE41F2E18F2}" presName="Accent1" presStyleCnt="0"/>
      <dgm:spPr/>
    </dgm:pt>
    <dgm:pt modelId="{267D4438-B2E4-4CE6-B22B-207071204F26}" type="pres">
      <dgm:prSet presAssocID="{56F0B88A-88B4-4B59-89CB-0AE41F2E18F2}" presName="Accent" presStyleLbl="bgShp" presStyleIdx="0" presStyleCnt="3"/>
      <dgm:spPr/>
    </dgm:pt>
    <dgm:pt modelId="{103F1812-B57A-4ACC-97C6-201FBD083A57}" type="pres">
      <dgm:prSet presAssocID="{56F0B88A-88B4-4B59-89CB-0AE41F2E18F2}" presName="Child1" presStyleLbl="node1" presStyleIdx="0" presStyleCnt="3" custScaleX="145675" custLinFactNeighborX="236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180E1-46D0-474D-B39A-026AF92F9F31}" type="pres">
      <dgm:prSet presAssocID="{F7BACE77-1F9B-493A-A1DA-A1DC85AF1D06}" presName="Accent2" presStyleCnt="0"/>
      <dgm:spPr/>
    </dgm:pt>
    <dgm:pt modelId="{134C6048-1460-4AC2-9265-C39A1692ED30}" type="pres">
      <dgm:prSet presAssocID="{F7BACE77-1F9B-493A-A1DA-A1DC85AF1D06}" presName="Accent" presStyleLbl="bgShp" presStyleIdx="1" presStyleCnt="3" custLinFactNeighborX="62411" custLinFactNeighborY="-11657"/>
      <dgm:spPr/>
    </dgm:pt>
    <dgm:pt modelId="{70D1956B-71EF-4B43-BAB8-805E12D36FC5}" type="pres">
      <dgm:prSet presAssocID="{F7BACE77-1F9B-493A-A1DA-A1DC85AF1D06}" presName="Child2" presStyleLbl="node1" presStyleIdx="1" presStyleCnt="3" custScaleX="150283" custLinFactNeighborX="26180" custLinFactNeighborY="-5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DB60A-F6CA-43D4-BE4A-0B024E5FB45C}" type="pres">
      <dgm:prSet presAssocID="{6A8334E4-B15F-44E1-B1CF-8B60A156C9F0}" presName="Accent3" presStyleCnt="0"/>
      <dgm:spPr/>
    </dgm:pt>
    <dgm:pt modelId="{7A6FE83E-3E20-4D67-A16C-A7B06E820B02}" type="pres">
      <dgm:prSet presAssocID="{6A8334E4-B15F-44E1-B1CF-8B60A156C9F0}" presName="Accent" presStyleLbl="bgShp" presStyleIdx="2" presStyleCnt="3" custScaleY="71072" custLinFactNeighborX="1613" custLinFactNeighborY="7892"/>
      <dgm:spPr/>
    </dgm:pt>
    <dgm:pt modelId="{A928B334-5911-42F7-A250-3CBC47FC4733}" type="pres">
      <dgm:prSet presAssocID="{6A8334E4-B15F-44E1-B1CF-8B60A156C9F0}" presName="Child3" presStyleLbl="node1" presStyleIdx="2" presStyleCnt="3" custScaleX="145005" custScaleY="91231" custLinFactNeighborX="-13894" custLinFactNeighborY="-32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5814E2-1279-4BF5-AC3F-5D75FB173341}" srcId="{547DAC21-894A-4149-8452-5BB670EAC9EF}" destId="{F7BACE77-1F9B-493A-A1DA-A1DC85AF1D06}" srcOrd="1" destOrd="0" parTransId="{38C3E0E0-6784-4CE1-BC24-6656F9BB4580}" sibTransId="{BC352500-C299-455D-819A-DBA6B0C7976E}"/>
    <dgm:cxn modelId="{DDA60400-D713-4E59-9483-BFE416841F20}" type="presOf" srcId="{093A233C-49CA-4189-878D-8AF0647521FE}" destId="{C2758AA8-BD26-4E52-90CD-8662C588D907}" srcOrd="0" destOrd="0" presId="urn:microsoft.com/office/officeart/2011/layout/HexagonRadial"/>
    <dgm:cxn modelId="{2D633CDE-1E18-456B-9F82-F69A641A214E}" type="presOf" srcId="{56F0B88A-88B4-4B59-89CB-0AE41F2E18F2}" destId="{103F1812-B57A-4ACC-97C6-201FBD083A57}" srcOrd="0" destOrd="0" presId="urn:microsoft.com/office/officeart/2011/layout/HexagonRadial"/>
    <dgm:cxn modelId="{8EF6BBED-279F-4025-B878-9474C8CADB8A}" srcId="{093A233C-49CA-4189-878D-8AF0647521FE}" destId="{547DAC21-894A-4149-8452-5BB670EAC9EF}" srcOrd="0" destOrd="0" parTransId="{82E4666F-607C-4E0C-AACD-AFD51B72AD0A}" sibTransId="{9501AAEE-B168-415A-BA81-936F0C64F545}"/>
    <dgm:cxn modelId="{03FAEEF9-0423-4990-BC28-02DCFE26C607}" type="presOf" srcId="{547DAC21-894A-4149-8452-5BB670EAC9EF}" destId="{709EA9D2-6217-4EDB-A48A-6E21D2266B25}" srcOrd="0" destOrd="0" presId="urn:microsoft.com/office/officeart/2011/layout/HexagonRadial"/>
    <dgm:cxn modelId="{90F198D2-4951-4672-9994-E27A8A663B8D}" srcId="{547DAC21-894A-4149-8452-5BB670EAC9EF}" destId="{6A8334E4-B15F-44E1-B1CF-8B60A156C9F0}" srcOrd="2" destOrd="0" parTransId="{B100453D-A90A-411A-BD1D-C446A4CFC020}" sibTransId="{3E38B72F-8478-47D4-B292-5AAB0BA9A0A9}"/>
    <dgm:cxn modelId="{90740E5D-85FD-4505-A5FC-6DC4E61C0E86}" type="presOf" srcId="{6A8334E4-B15F-44E1-B1CF-8B60A156C9F0}" destId="{A928B334-5911-42F7-A250-3CBC47FC4733}" srcOrd="0" destOrd="0" presId="urn:microsoft.com/office/officeart/2011/layout/HexagonRadial"/>
    <dgm:cxn modelId="{59AF5FBB-181C-4C73-A57D-3A07E7AC0CB7}" type="presOf" srcId="{F7BACE77-1F9B-493A-A1DA-A1DC85AF1D06}" destId="{70D1956B-71EF-4B43-BAB8-805E12D36FC5}" srcOrd="0" destOrd="0" presId="urn:microsoft.com/office/officeart/2011/layout/HexagonRadial"/>
    <dgm:cxn modelId="{236C50FF-B6FB-46CD-A4C7-0D2892EFCC65}" srcId="{547DAC21-894A-4149-8452-5BB670EAC9EF}" destId="{56F0B88A-88B4-4B59-89CB-0AE41F2E18F2}" srcOrd="0" destOrd="0" parTransId="{752010D3-D85E-4F14-A3A3-DA2D0D7AA348}" sibTransId="{58613274-A25A-40B2-BB94-B37C80F64B1F}"/>
    <dgm:cxn modelId="{84F86650-619D-406C-A226-3A7E5C4FA235}" type="presParOf" srcId="{C2758AA8-BD26-4E52-90CD-8662C588D907}" destId="{709EA9D2-6217-4EDB-A48A-6E21D2266B25}" srcOrd="0" destOrd="0" presId="urn:microsoft.com/office/officeart/2011/layout/HexagonRadial"/>
    <dgm:cxn modelId="{4DB9FE58-4A82-4919-AE8A-2F029F4DB34D}" type="presParOf" srcId="{C2758AA8-BD26-4E52-90CD-8662C588D907}" destId="{BB182326-3730-4CD1-9766-10F26AD94EBE}" srcOrd="1" destOrd="0" presId="urn:microsoft.com/office/officeart/2011/layout/HexagonRadial"/>
    <dgm:cxn modelId="{36E53313-F24D-4AAB-BCA2-F4FB23C1DAA0}" type="presParOf" srcId="{BB182326-3730-4CD1-9766-10F26AD94EBE}" destId="{267D4438-B2E4-4CE6-B22B-207071204F26}" srcOrd="0" destOrd="0" presId="urn:microsoft.com/office/officeart/2011/layout/HexagonRadial"/>
    <dgm:cxn modelId="{F379EC55-C106-44E0-A813-CDDE62F97C1D}" type="presParOf" srcId="{C2758AA8-BD26-4E52-90CD-8662C588D907}" destId="{103F1812-B57A-4ACC-97C6-201FBD083A57}" srcOrd="2" destOrd="0" presId="urn:microsoft.com/office/officeart/2011/layout/HexagonRadial"/>
    <dgm:cxn modelId="{630F62F0-3238-44B6-80E6-5331BDD87973}" type="presParOf" srcId="{C2758AA8-BD26-4E52-90CD-8662C588D907}" destId="{BF9180E1-46D0-474D-B39A-026AF92F9F31}" srcOrd="3" destOrd="0" presId="urn:microsoft.com/office/officeart/2011/layout/HexagonRadial"/>
    <dgm:cxn modelId="{4A2815A9-E57E-4418-8B35-7C754D9A3234}" type="presParOf" srcId="{BF9180E1-46D0-474D-B39A-026AF92F9F31}" destId="{134C6048-1460-4AC2-9265-C39A1692ED30}" srcOrd="0" destOrd="0" presId="urn:microsoft.com/office/officeart/2011/layout/HexagonRadial"/>
    <dgm:cxn modelId="{84649365-5994-4227-B5D0-F98D858313B1}" type="presParOf" srcId="{C2758AA8-BD26-4E52-90CD-8662C588D907}" destId="{70D1956B-71EF-4B43-BAB8-805E12D36FC5}" srcOrd="4" destOrd="0" presId="urn:microsoft.com/office/officeart/2011/layout/HexagonRadial"/>
    <dgm:cxn modelId="{B8F713CB-01E0-4BC0-A062-C70EF77E96BF}" type="presParOf" srcId="{C2758AA8-BD26-4E52-90CD-8662C588D907}" destId="{FC2DB60A-F6CA-43D4-BE4A-0B024E5FB45C}" srcOrd="5" destOrd="0" presId="urn:microsoft.com/office/officeart/2011/layout/HexagonRadial"/>
    <dgm:cxn modelId="{A71F5B19-C04B-4EAF-9FA0-61469A951AB4}" type="presParOf" srcId="{FC2DB60A-F6CA-43D4-BE4A-0B024E5FB45C}" destId="{7A6FE83E-3E20-4D67-A16C-A7B06E820B02}" srcOrd="0" destOrd="0" presId="urn:microsoft.com/office/officeart/2011/layout/HexagonRadial"/>
    <dgm:cxn modelId="{0AE57109-7E1B-4162-A5BA-6B55BC14578C}" type="presParOf" srcId="{C2758AA8-BD26-4E52-90CD-8662C588D907}" destId="{A928B334-5911-42F7-A250-3CBC47FC4733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0696F5A-55DF-46F0-B008-8A156C533B66}" type="doc">
      <dgm:prSet loTypeId="urn:microsoft.com/office/officeart/2005/8/layout/rings+Icon" loCatId="relationship" qsTypeId="urn:microsoft.com/office/officeart/2005/8/quickstyle/simple4" qsCatId="simple" csTypeId="urn:microsoft.com/office/officeart/2005/8/colors/accent1_2" csCatId="accent1" phldr="1"/>
      <dgm:spPr/>
    </dgm:pt>
    <dgm:pt modelId="{2A1DF912-14BA-4C7B-B25C-DD06D00E3811}">
      <dgm:prSet phldrT="[Text]"/>
      <dgm:spPr/>
      <dgm:t>
        <a:bodyPr/>
        <a:lstStyle/>
        <a:p>
          <a:pPr rtl="0"/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 CEP exchanges</a:t>
          </a:r>
          <a:endParaRPr lang="en-GB" dirty="0"/>
        </a:p>
      </dgm:t>
    </dgm:pt>
    <dgm:pt modelId="{16FE5E9E-B418-4842-A650-EFECEDD403AD}" type="parTrans" cxnId="{514025BC-28A7-4473-A0FB-33F432750BA0}">
      <dgm:prSet/>
      <dgm:spPr/>
      <dgm:t>
        <a:bodyPr/>
        <a:lstStyle/>
        <a:p>
          <a:endParaRPr lang="en-GB"/>
        </a:p>
      </dgm:t>
    </dgm:pt>
    <dgm:pt modelId="{67A59F69-F9EF-494A-921F-C16639BB16B2}" type="sibTrans" cxnId="{514025BC-28A7-4473-A0FB-33F432750BA0}">
      <dgm:prSet/>
      <dgm:spPr/>
      <dgm:t>
        <a:bodyPr/>
        <a:lstStyle/>
        <a:p>
          <a:endParaRPr lang="en-GB"/>
        </a:p>
      </dgm:t>
    </dgm:pt>
    <dgm:pt modelId="{6115F5E5-C410-4E18-A330-B88E109067D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 webinars &amp;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online module followed by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600 </a:t>
          </a:r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participants </a:t>
          </a:r>
          <a:endParaRPr lang="en-GB" dirty="0"/>
        </a:p>
      </dgm:t>
    </dgm:pt>
    <dgm:pt modelId="{7E07D99D-2C37-40DA-BB38-5774453DAA8C}" type="parTrans" cxnId="{4F3B1A70-F04A-4B7C-9DF9-B274B2CC87E7}">
      <dgm:prSet/>
      <dgm:spPr/>
      <dgm:t>
        <a:bodyPr/>
        <a:lstStyle/>
        <a:p>
          <a:endParaRPr lang="en-GB"/>
        </a:p>
      </dgm:t>
    </dgm:pt>
    <dgm:pt modelId="{BB04A5B7-BA62-42FA-89E6-150795E0DF69}" type="sibTrans" cxnId="{4F3B1A70-F04A-4B7C-9DF9-B274B2CC87E7}">
      <dgm:prSet/>
      <dgm:spPr/>
      <dgm:t>
        <a:bodyPr/>
        <a:lstStyle/>
        <a:p>
          <a:endParaRPr lang="en-GB"/>
        </a:p>
      </dgm:t>
    </dgm:pt>
    <dgm:pt modelId="{798EA460-308C-4C20-8904-1D768CF4DCC7}">
      <dgm:prSet/>
      <dgm:spPr/>
      <dgm:t>
        <a:bodyPr/>
        <a:lstStyle/>
        <a:p>
          <a:pPr rtl="0"/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 residential activities attended by 290 participants </a:t>
          </a:r>
          <a:endParaRPr lang="en-GB" dirty="0"/>
        </a:p>
      </dgm:t>
    </dgm:pt>
    <dgm:pt modelId="{E30DCB9D-C7FF-45C5-93BB-8BB6C2AD6B8D}" type="parTrans" cxnId="{56C2F235-BD55-44B6-BF6C-2BA9A61EE09F}">
      <dgm:prSet/>
      <dgm:spPr/>
      <dgm:t>
        <a:bodyPr/>
        <a:lstStyle/>
        <a:p>
          <a:endParaRPr lang="en-GB"/>
        </a:p>
      </dgm:t>
    </dgm:pt>
    <dgm:pt modelId="{8F007EC2-9DD3-4F8D-A707-28B0578C2186}" type="sibTrans" cxnId="{56C2F235-BD55-44B6-BF6C-2BA9A61EE09F}">
      <dgm:prSet/>
      <dgm:spPr/>
      <dgm:t>
        <a:bodyPr/>
        <a:lstStyle/>
        <a:p>
          <a:endParaRPr lang="en-GB"/>
        </a:p>
      </dgm:t>
    </dgm:pt>
    <dgm:pt modelId="{375F3CB5-6452-4088-B3A4-7369696F9A4F}" type="pres">
      <dgm:prSet presAssocID="{A0696F5A-55DF-46F0-B008-8A156C533B66}" presName="Name0" presStyleCnt="0">
        <dgm:presLayoutVars>
          <dgm:chMax val="7"/>
          <dgm:dir/>
          <dgm:resizeHandles val="exact"/>
        </dgm:presLayoutVars>
      </dgm:prSet>
      <dgm:spPr/>
    </dgm:pt>
    <dgm:pt modelId="{4F97B24E-2828-484C-94C9-E65C1168445E}" type="pres">
      <dgm:prSet presAssocID="{A0696F5A-55DF-46F0-B008-8A156C533B66}" presName="ellipse1" presStyleLbl="vennNode1" presStyleIdx="0" presStyleCnt="3" custLinFactX="10918" custLinFactNeighborX="100000" custLinFactNeighborY="666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5186B7-7908-4171-AB3E-CEE4FF3AC961}" type="pres">
      <dgm:prSet presAssocID="{A0696F5A-55DF-46F0-B008-8A156C533B66}" presName="ellipse2" presStyleLbl="vennNode1" presStyleIdx="1" presStyleCnt="3" custLinFactNeighborX="9325" custLinFactNeighborY="-692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33EFA2-68B5-4103-A723-9EBB00582D70}" type="pres">
      <dgm:prSet presAssocID="{A0696F5A-55DF-46F0-B008-8A156C533B66}" presName="ellipse3" presStyleLbl="vennNode1" presStyleIdx="2" presStyleCnt="3" custLinFactNeighborX="-83148" custLinFactNeighborY="666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3B1A70-F04A-4B7C-9DF9-B274B2CC87E7}" srcId="{A0696F5A-55DF-46F0-B008-8A156C533B66}" destId="{6115F5E5-C410-4E18-A330-B88E109067DA}" srcOrd="2" destOrd="0" parTransId="{7E07D99D-2C37-40DA-BB38-5774453DAA8C}" sibTransId="{BB04A5B7-BA62-42FA-89E6-150795E0DF69}"/>
    <dgm:cxn modelId="{57ED8303-A77D-467C-A59F-12A21842E8B8}" type="presOf" srcId="{798EA460-308C-4C20-8904-1D768CF4DCC7}" destId="{4F97B24E-2828-484C-94C9-E65C1168445E}" srcOrd="0" destOrd="0" presId="urn:microsoft.com/office/officeart/2005/8/layout/rings+Icon"/>
    <dgm:cxn modelId="{763ADA74-1A74-4053-B10B-B730A061094A}" type="presOf" srcId="{6115F5E5-C410-4E18-A330-B88E109067DA}" destId="{F033EFA2-68B5-4103-A723-9EBB00582D70}" srcOrd="0" destOrd="0" presId="urn:microsoft.com/office/officeart/2005/8/layout/rings+Icon"/>
    <dgm:cxn modelId="{56C2F235-BD55-44B6-BF6C-2BA9A61EE09F}" srcId="{A0696F5A-55DF-46F0-B008-8A156C533B66}" destId="{798EA460-308C-4C20-8904-1D768CF4DCC7}" srcOrd="0" destOrd="0" parTransId="{E30DCB9D-C7FF-45C5-93BB-8BB6C2AD6B8D}" sibTransId="{8F007EC2-9DD3-4F8D-A707-28B0578C2186}"/>
    <dgm:cxn modelId="{EE0E350B-256B-41DF-9940-721B327CA180}" type="presOf" srcId="{2A1DF912-14BA-4C7B-B25C-DD06D00E3811}" destId="{145186B7-7908-4171-AB3E-CEE4FF3AC961}" srcOrd="0" destOrd="0" presId="urn:microsoft.com/office/officeart/2005/8/layout/rings+Icon"/>
    <dgm:cxn modelId="{514025BC-28A7-4473-A0FB-33F432750BA0}" srcId="{A0696F5A-55DF-46F0-B008-8A156C533B66}" destId="{2A1DF912-14BA-4C7B-B25C-DD06D00E3811}" srcOrd="1" destOrd="0" parTransId="{16FE5E9E-B418-4842-A650-EFECEDD403AD}" sibTransId="{67A59F69-F9EF-494A-921F-C16639BB16B2}"/>
    <dgm:cxn modelId="{532593FF-51E0-488E-894B-F92183AC8A12}" type="presOf" srcId="{A0696F5A-55DF-46F0-B008-8A156C533B66}" destId="{375F3CB5-6452-4088-B3A4-7369696F9A4F}" srcOrd="0" destOrd="0" presId="urn:microsoft.com/office/officeart/2005/8/layout/rings+Icon"/>
    <dgm:cxn modelId="{AA7513D7-B93C-44EC-B09B-3255447D0563}" type="presParOf" srcId="{375F3CB5-6452-4088-B3A4-7369696F9A4F}" destId="{4F97B24E-2828-484C-94C9-E65C1168445E}" srcOrd="0" destOrd="0" presId="urn:microsoft.com/office/officeart/2005/8/layout/rings+Icon"/>
    <dgm:cxn modelId="{F7BEDC03-B35F-4426-8736-EC4F7327A4DC}" type="presParOf" srcId="{375F3CB5-6452-4088-B3A4-7369696F9A4F}" destId="{145186B7-7908-4171-AB3E-CEE4FF3AC961}" srcOrd="1" destOrd="0" presId="urn:microsoft.com/office/officeart/2005/8/layout/rings+Icon"/>
    <dgm:cxn modelId="{08D5AE95-00DC-4AD0-9579-5E9AFC0C016D}" type="presParOf" srcId="{375F3CB5-6452-4088-B3A4-7369696F9A4F}" destId="{F033EFA2-68B5-4103-A723-9EBB00582D70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E91806E-F59A-46C2-BA93-F3D0EB49D26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43A088-A504-4A59-B9C8-A9B814D7979A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11 residential activities attended by 317 participants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88EC84-E15B-455E-8994-BF3B673E7DFD}" type="parTrans" cxnId="{D767EB2A-A312-4479-AC7A-82F33EFA864E}">
      <dgm:prSet/>
      <dgm:spPr/>
      <dgm:t>
        <a:bodyPr/>
        <a:lstStyle/>
        <a:p>
          <a:endParaRPr lang="en-US"/>
        </a:p>
      </dgm:t>
    </dgm:pt>
    <dgm:pt modelId="{BB3B33DD-B045-4A66-9004-C3BD4C315B81}" type="sibTrans" cxnId="{D767EB2A-A312-4479-AC7A-82F33EFA864E}">
      <dgm:prSet/>
      <dgm:spPr/>
      <dgm:t>
        <a:bodyPr/>
        <a:lstStyle/>
        <a:p>
          <a:endParaRPr lang="en-US"/>
        </a:p>
      </dgm:t>
    </dgm:pt>
    <dgm:pt modelId="{BA0A2548-F354-487B-97F6-FB64A850DA5D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14 webinars &amp; 2 online modules followed by  4 091 participants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0CDBCE-50DA-4945-967A-B971E8EE345D}" type="parTrans" cxnId="{24103A42-C1DF-4EA8-A414-279BED5E5EBE}">
      <dgm:prSet/>
      <dgm:spPr/>
      <dgm:t>
        <a:bodyPr/>
        <a:lstStyle/>
        <a:p>
          <a:endParaRPr lang="en-US"/>
        </a:p>
      </dgm:t>
    </dgm:pt>
    <dgm:pt modelId="{2A4330B6-C7AB-44D4-A19C-3E8E87C3741F}" type="sibTrans" cxnId="{24103A42-C1DF-4EA8-A414-279BED5E5EBE}">
      <dgm:prSet/>
      <dgm:spPr/>
      <dgm:t>
        <a:bodyPr/>
        <a:lstStyle/>
        <a:p>
          <a:endParaRPr lang="en-US"/>
        </a:p>
      </dgm:t>
    </dgm:pt>
    <dgm:pt modelId="{9CCAF575-80A2-406D-B47E-E0D1F84EB9CD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27 training activities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CCFD1C-EC16-4809-A740-940680AB6BD7}" type="parTrans" cxnId="{A7A93EC9-F201-46FA-B361-7B9A4095B8B5}">
      <dgm:prSet/>
      <dgm:spPr/>
      <dgm:t>
        <a:bodyPr/>
        <a:lstStyle/>
        <a:p>
          <a:endParaRPr lang="en-US"/>
        </a:p>
      </dgm:t>
    </dgm:pt>
    <dgm:pt modelId="{8A381CEA-332C-4BA4-BF28-4589286A3627}" type="sibTrans" cxnId="{A7A93EC9-F201-46FA-B361-7B9A4095B8B5}">
      <dgm:prSet/>
      <dgm:spPr/>
      <dgm:t>
        <a:bodyPr/>
        <a:lstStyle/>
        <a:p>
          <a:endParaRPr lang="en-US"/>
        </a:p>
      </dgm:t>
    </dgm:pt>
    <dgm:pt modelId="{6FFB5FBF-5C07-49BC-9363-89C5BE25B210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42 CEP exchanges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CECDD-F5B7-4D82-9387-577048E784CA}" type="parTrans" cxnId="{5765C2EF-FD62-4B0E-B2B9-59CDCA3B7BF8}">
      <dgm:prSet/>
      <dgm:spPr/>
      <dgm:t>
        <a:bodyPr/>
        <a:lstStyle/>
        <a:p>
          <a:endParaRPr lang="en-US"/>
        </a:p>
      </dgm:t>
    </dgm:pt>
    <dgm:pt modelId="{BB42C104-20FD-4B1B-BC0B-A3FD9B8C2F03}" type="sibTrans" cxnId="{5765C2EF-FD62-4B0E-B2B9-59CDCA3B7BF8}">
      <dgm:prSet/>
      <dgm:spPr/>
      <dgm:t>
        <a:bodyPr/>
        <a:lstStyle/>
        <a:p>
          <a:endParaRPr lang="en-US"/>
        </a:p>
      </dgm:t>
    </dgm:pt>
    <dgm:pt modelId="{F4D695B5-2707-4037-924D-DE054C8F001B}">
      <dgm:prSet phldrT="[Text]" phldr="1"/>
      <dgm:spPr/>
      <dgm:t>
        <a:bodyPr/>
        <a:lstStyle/>
        <a:p>
          <a:endParaRPr lang="en-US" dirty="0"/>
        </a:p>
      </dgm:t>
    </dgm:pt>
    <dgm:pt modelId="{FD89AA46-AB46-4AF0-93E9-C549FF0499D8}" type="parTrans" cxnId="{B30A6D82-37A1-4E8D-B658-7A88E0CABD41}">
      <dgm:prSet/>
      <dgm:spPr/>
      <dgm:t>
        <a:bodyPr/>
        <a:lstStyle/>
        <a:p>
          <a:endParaRPr lang="en-US"/>
        </a:p>
      </dgm:t>
    </dgm:pt>
    <dgm:pt modelId="{617CA5F3-07E7-409F-9D33-B4400066C79A}" type="sibTrans" cxnId="{B30A6D82-37A1-4E8D-B658-7A88E0CABD41}">
      <dgm:prSet/>
      <dgm:spPr/>
      <dgm:t>
        <a:bodyPr/>
        <a:lstStyle/>
        <a:p>
          <a:endParaRPr lang="en-US"/>
        </a:p>
      </dgm:t>
    </dgm:pt>
    <dgm:pt modelId="{9F9D5D56-E688-4228-9892-586B4CDE9155}">
      <dgm:prSet phldrT="[Text]" phldr="1"/>
      <dgm:spPr/>
      <dgm:t>
        <a:bodyPr/>
        <a:lstStyle/>
        <a:p>
          <a:endParaRPr lang="en-US" dirty="0"/>
        </a:p>
      </dgm:t>
    </dgm:pt>
    <dgm:pt modelId="{F9277BD3-57EF-4048-B644-D1D9E1717CAC}" type="parTrans" cxnId="{5458B422-A15C-41BE-B9CB-2F0AB23B9AD4}">
      <dgm:prSet/>
      <dgm:spPr/>
      <dgm:t>
        <a:bodyPr/>
        <a:lstStyle/>
        <a:p>
          <a:endParaRPr lang="en-US"/>
        </a:p>
      </dgm:t>
    </dgm:pt>
    <dgm:pt modelId="{76D81AF6-194C-4D8A-B38C-2EC1272525C4}" type="sibTrans" cxnId="{5458B422-A15C-41BE-B9CB-2F0AB23B9AD4}">
      <dgm:prSet/>
      <dgm:spPr/>
      <dgm:t>
        <a:bodyPr/>
        <a:lstStyle/>
        <a:p>
          <a:endParaRPr lang="en-US"/>
        </a:p>
      </dgm:t>
    </dgm:pt>
    <dgm:pt modelId="{70B26A1A-6C6C-4E55-9801-6A7B6C3C222B}">
      <dgm:prSet phldrT="[Text]" phldr="1"/>
      <dgm:spPr/>
      <dgm:t>
        <a:bodyPr/>
        <a:lstStyle/>
        <a:p>
          <a:endParaRPr lang="en-US" dirty="0"/>
        </a:p>
      </dgm:t>
    </dgm:pt>
    <dgm:pt modelId="{E409F721-2A61-472E-A136-59A089B8ABBF}" type="parTrans" cxnId="{ED83B4E0-4C71-4FC1-B05A-EED7DFBD2985}">
      <dgm:prSet/>
      <dgm:spPr/>
      <dgm:t>
        <a:bodyPr/>
        <a:lstStyle/>
        <a:p>
          <a:endParaRPr lang="en-US"/>
        </a:p>
      </dgm:t>
    </dgm:pt>
    <dgm:pt modelId="{D7659861-520C-46C8-A224-3F28D2B2E5D7}" type="sibTrans" cxnId="{ED83B4E0-4C71-4FC1-B05A-EED7DFBD2985}">
      <dgm:prSet/>
      <dgm:spPr/>
      <dgm:t>
        <a:bodyPr/>
        <a:lstStyle/>
        <a:p>
          <a:endParaRPr lang="en-US"/>
        </a:p>
      </dgm:t>
    </dgm:pt>
    <dgm:pt modelId="{AA668AB6-AAEE-42FC-BA2C-31E59752BCAE}">
      <dgm:prSet/>
      <dgm:spPr/>
      <dgm:t>
        <a:bodyPr/>
        <a:lstStyle/>
        <a:p>
          <a:endParaRPr lang="en-US"/>
        </a:p>
      </dgm:t>
    </dgm:pt>
    <dgm:pt modelId="{9D6C5DFC-1EA9-4179-8605-D63264114E1C}" type="parTrans" cxnId="{38916C6B-4427-4789-86A6-C6D1F71567B8}">
      <dgm:prSet/>
      <dgm:spPr/>
      <dgm:t>
        <a:bodyPr/>
        <a:lstStyle/>
        <a:p>
          <a:endParaRPr lang="en-US"/>
        </a:p>
      </dgm:t>
    </dgm:pt>
    <dgm:pt modelId="{E5952019-5552-4DAC-83E9-8FE59517C9F3}" type="sibTrans" cxnId="{38916C6B-4427-4789-86A6-C6D1F71567B8}">
      <dgm:prSet/>
      <dgm:spPr/>
      <dgm:t>
        <a:bodyPr/>
        <a:lstStyle/>
        <a:p>
          <a:endParaRPr lang="en-US"/>
        </a:p>
      </dgm:t>
    </dgm:pt>
    <dgm:pt modelId="{C7591F0B-8BFF-40D7-8A1D-1EC83550F463}">
      <dgm:prSet/>
      <dgm:spPr/>
      <dgm:t>
        <a:bodyPr/>
        <a:lstStyle/>
        <a:p>
          <a:endParaRPr lang="en-US"/>
        </a:p>
      </dgm:t>
    </dgm:pt>
    <dgm:pt modelId="{C71F960C-1B71-450B-A447-45DE4DAAE5D3}" type="parTrans" cxnId="{B1AC6C7D-7086-4AD8-9E67-8E1DD8F2AC5D}">
      <dgm:prSet/>
      <dgm:spPr/>
      <dgm:t>
        <a:bodyPr/>
        <a:lstStyle/>
        <a:p>
          <a:endParaRPr lang="en-US"/>
        </a:p>
      </dgm:t>
    </dgm:pt>
    <dgm:pt modelId="{D391DF5C-C7D2-446C-8251-1FEA46788979}" type="sibTrans" cxnId="{B1AC6C7D-7086-4AD8-9E67-8E1DD8F2AC5D}">
      <dgm:prSet/>
      <dgm:spPr/>
      <dgm:t>
        <a:bodyPr/>
        <a:lstStyle/>
        <a:p>
          <a:endParaRPr lang="en-US"/>
        </a:p>
      </dgm:t>
    </dgm:pt>
    <dgm:pt modelId="{E9B69951-5187-4543-8201-BC86A776589D}" type="pres">
      <dgm:prSet presAssocID="{9E91806E-F59A-46C2-BA93-F3D0EB49D26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66B734-824C-49B2-983C-B47F4605C8CD}" type="pres">
      <dgm:prSet presAssocID="{9E91806E-F59A-46C2-BA93-F3D0EB49D260}" presName="diamond" presStyleLbl="bgShp" presStyleIdx="0" presStyleCnt="1"/>
      <dgm:spPr/>
    </dgm:pt>
    <dgm:pt modelId="{958BF532-832D-4D6D-AFD3-8DE7C9EEB475}" type="pres">
      <dgm:prSet presAssocID="{9E91806E-F59A-46C2-BA93-F3D0EB49D26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B288E-0BC6-460E-B5A3-18AE323D5AE1}" type="pres">
      <dgm:prSet presAssocID="{9E91806E-F59A-46C2-BA93-F3D0EB49D26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208F7-60AB-4EC8-B93C-077AD7F68CEA}" type="pres">
      <dgm:prSet presAssocID="{9E91806E-F59A-46C2-BA93-F3D0EB49D26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0C1E9-5097-4496-9CC3-32020405C47B}" type="pres">
      <dgm:prSet presAssocID="{9E91806E-F59A-46C2-BA93-F3D0EB49D26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BE42E9-2106-4BB2-8A81-E1E4E9FB751C}" type="presOf" srcId="{9E91806E-F59A-46C2-BA93-F3D0EB49D260}" destId="{E9B69951-5187-4543-8201-BC86A776589D}" srcOrd="0" destOrd="0" presId="urn:microsoft.com/office/officeart/2005/8/layout/matrix3"/>
    <dgm:cxn modelId="{847B530A-7AA0-44CD-AA61-313B47737B3D}" type="presOf" srcId="{BA0A2548-F354-487B-97F6-FB64A850DA5D}" destId="{059B288E-0BC6-460E-B5A3-18AE323D5AE1}" srcOrd="0" destOrd="0" presId="urn:microsoft.com/office/officeart/2005/8/layout/matrix3"/>
    <dgm:cxn modelId="{BB3C2534-2670-4053-972B-253ED04462EF}" type="presOf" srcId="{9CCAF575-80A2-406D-B47E-E0D1F84EB9CD}" destId="{B68208F7-60AB-4EC8-B93C-077AD7F68CEA}" srcOrd="0" destOrd="0" presId="urn:microsoft.com/office/officeart/2005/8/layout/matrix3"/>
    <dgm:cxn modelId="{A7A93EC9-F201-46FA-B361-7B9A4095B8B5}" srcId="{9E91806E-F59A-46C2-BA93-F3D0EB49D260}" destId="{9CCAF575-80A2-406D-B47E-E0D1F84EB9CD}" srcOrd="2" destOrd="0" parTransId="{16CCFD1C-EC16-4809-A740-940680AB6BD7}" sibTransId="{8A381CEA-332C-4BA4-BF28-4589286A3627}"/>
    <dgm:cxn modelId="{38916C6B-4427-4789-86A6-C6D1F71567B8}" srcId="{9E91806E-F59A-46C2-BA93-F3D0EB49D260}" destId="{AA668AB6-AAEE-42FC-BA2C-31E59752BCAE}" srcOrd="7" destOrd="0" parTransId="{9D6C5DFC-1EA9-4179-8605-D63264114E1C}" sibTransId="{E5952019-5552-4DAC-83E9-8FE59517C9F3}"/>
    <dgm:cxn modelId="{B30A6D82-37A1-4E8D-B658-7A88E0CABD41}" srcId="{9E91806E-F59A-46C2-BA93-F3D0EB49D260}" destId="{F4D695B5-2707-4037-924D-DE054C8F001B}" srcOrd="4" destOrd="0" parTransId="{FD89AA46-AB46-4AF0-93E9-C549FF0499D8}" sibTransId="{617CA5F3-07E7-409F-9D33-B4400066C79A}"/>
    <dgm:cxn modelId="{F1CF0C4B-0079-4F3A-8555-CFE693EBA122}" type="presOf" srcId="{AC43A088-A504-4A59-B9C8-A9B814D7979A}" destId="{958BF532-832D-4D6D-AFD3-8DE7C9EEB475}" srcOrd="0" destOrd="0" presId="urn:microsoft.com/office/officeart/2005/8/layout/matrix3"/>
    <dgm:cxn modelId="{D767EB2A-A312-4479-AC7A-82F33EFA864E}" srcId="{9E91806E-F59A-46C2-BA93-F3D0EB49D260}" destId="{AC43A088-A504-4A59-B9C8-A9B814D7979A}" srcOrd="0" destOrd="0" parTransId="{6988EC84-E15B-455E-8994-BF3B673E7DFD}" sibTransId="{BB3B33DD-B045-4A66-9004-C3BD4C315B81}"/>
    <dgm:cxn modelId="{24103A42-C1DF-4EA8-A414-279BED5E5EBE}" srcId="{9E91806E-F59A-46C2-BA93-F3D0EB49D260}" destId="{BA0A2548-F354-487B-97F6-FB64A850DA5D}" srcOrd="1" destOrd="0" parTransId="{BC0CDBCE-50DA-4945-967A-B971E8EE345D}" sibTransId="{2A4330B6-C7AB-44D4-A19C-3E8E87C3741F}"/>
    <dgm:cxn modelId="{5765C2EF-FD62-4B0E-B2B9-59CDCA3B7BF8}" srcId="{9E91806E-F59A-46C2-BA93-F3D0EB49D260}" destId="{6FFB5FBF-5C07-49BC-9363-89C5BE25B210}" srcOrd="3" destOrd="0" parTransId="{A00CECDD-F5B7-4D82-9387-577048E784CA}" sibTransId="{BB42C104-20FD-4B1B-BC0B-A3FD9B8C2F03}"/>
    <dgm:cxn modelId="{9D6547D2-3D44-4399-8720-466DEE818AF6}" type="presOf" srcId="{6FFB5FBF-5C07-49BC-9363-89C5BE25B210}" destId="{6600C1E9-5097-4496-9CC3-32020405C47B}" srcOrd="0" destOrd="0" presId="urn:microsoft.com/office/officeart/2005/8/layout/matrix3"/>
    <dgm:cxn modelId="{ED83B4E0-4C71-4FC1-B05A-EED7DFBD2985}" srcId="{9E91806E-F59A-46C2-BA93-F3D0EB49D260}" destId="{70B26A1A-6C6C-4E55-9801-6A7B6C3C222B}" srcOrd="6" destOrd="0" parTransId="{E409F721-2A61-472E-A136-59A089B8ABBF}" sibTransId="{D7659861-520C-46C8-A224-3F28D2B2E5D7}"/>
    <dgm:cxn modelId="{B1AC6C7D-7086-4AD8-9E67-8E1DD8F2AC5D}" srcId="{9E91806E-F59A-46C2-BA93-F3D0EB49D260}" destId="{C7591F0B-8BFF-40D7-8A1D-1EC83550F463}" srcOrd="8" destOrd="0" parTransId="{C71F960C-1B71-450B-A447-45DE4DAAE5D3}" sibTransId="{D391DF5C-C7D2-446C-8251-1FEA46788979}"/>
    <dgm:cxn modelId="{5458B422-A15C-41BE-B9CB-2F0AB23B9AD4}" srcId="{9E91806E-F59A-46C2-BA93-F3D0EB49D260}" destId="{9F9D5D56-E688-4228-9892-586B4CDE9155}" srcOrd="5" destOrd="0" parTransId="{F9277BD3-57EF-4048-B644-D1D9E1717CAC}" sibTransId="{76D81AF6-194C-4D8A-B38C-2EC1272525C4}"/>
    <dgm:cxn modelId="{37718741-CB45-43AD-AA00-D45D3BB36BCC}" type="presParOf" srcId="{E9B69951-5187-4543-8201-BC86A776589D}" destId="{7B66B734-824C-49B2-983C-B47F4605C8CD}" srcOrd="0" destOrd="0" presId="urn:microsoft.com/office/officeart/2005/8/layout/matrix3"/>
    <dgm:cxn modelId="{F32911A8-7AF7-4673-9291-29E2A8B59893}" type="presParOf" srcId="{E9B69951-5187-4543-8201-BC86A776589D}" destId="{958BF532-832D-4D6D-AFD3-8DE7C9EEB475}" srcOrd="1" destOrd="0" presId="urn:microsoft.com/office/officeart/2005/8/layout/matrix3"/>
    <dgm:cxn modelId="{53ACAA90-EAC1-4744-9711-7DBDDD42F098}" type="presParOf" srcId="{E9B69951-5187-4543-8201-BC86A776589D}" destId="{059B288E-0BC6-460E-B5A3-18AE323D5AE1}" srcOrd="2" destOrd="0" presId="urn:microsoft.com/office/officeart/2005/8/layout/matrix3"/>
    <dgm:cxn modelId="{C31B514A-9ECF-489B-B670-6AE136B16BA7}" type="presParOf" srcId="{E9B69951-5187-4543-8201-BC86A776589D}" destId="{B68208F7-60AB-4EC8-B93C-077AD7F68CEA}" srcOrd="3" destOrd="0" presId="urn:microsoft.com/office/officeart/2005/8/layout/matrix3"/>
    <dgm:cxn modelId="{37E846FC-3F23-4C2C-A02D-7FAA7F884FFB}" type="presParOf" srcId="{E9B69951-5187-4543-8201-BC86A776589D}" destId="{6600C1E9-5097-4496-9CC3-32020405C47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02AB55B-3E7D-4AFC-A0A4-AE8EF33B0ADF}" type="doc">
      <dgm:prSet loTypeId="urn:microsoft.com/office/officeart/2005/8/layout/architecture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9F881B-640C-4158-995C-18C9DADD14F0}">
      <dgm:prSet custT="1"/>
      <dgm:spPr>
        <a:solidFill>
          <a:srgbClr val="FCAF17"/>
        </a:solidFill>
      </dgm:spPr>
      <dgm:t>
        <a:bodyPr/>
        <a:lstStyle/>
        <a:p>
          <a:pPr rtl="0"/>
          <a:r>
            <a:rPr lang="en-US" sz="2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1098 participants trained</a:t>
          </a:r>
          <a:endParaRPr lang="en-GB" sz="2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AC290B-D246-4BF5-9C7A-2E472C5EEF14}" type="parTrans" cxnId="{D40DFFCF-7F11-4E63-9207-3996B3736E85}">
      <dgm:prSet/>
      <dgm:spPr/>
      <dgm:t>
        <a:bodyPr/>
        <a:lstStyle/>
        <a:p>
          <a:endParaRPr lang="en-GB"/>
        </a:p>
      </dgm:t>
    </dgm:pt>
    <dgm:pt modelId="{CDB5FD35-7A27-4EF0-A6EE-3967D070FAF0}" type="sibTrans" cxnId="{D40DFFCF-7F11-4E63-9207-3996B3736E85}">
      <dgm:prSet/>
      <dgm:spPr/>
      <dgm:t>
        <a:bodyPr/>
        <a:lstStyle/>
        <a:p>
          <a:endParaRPr lang="en-GB"/>
        </a:p>
      </dgm:t>
    </dgm:pt>
    <dgm:pt modelId="{8F5BB3B1-DF64-4CC6-8950-2E27F933E3A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2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 residential activities with 328 attendees </a:t>
          </a:r>
          <a:endParaRPr lang="en-GB" sz="2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898815-C61E-49AB-A349-927589423346}" type="parTrans" cxnId="{3F61FA00-9FDC-45F5-BD73-828565CE872E}">
      <dgm:prSet/>
      <dgm:spPr/>
      <dgm:t>
        <a:bodyPr/>
        <a:lstStyle/>
        <a:p>
          <a:endParaRPr lang="en-GB"/>
        </a:p>
      </dgm:t>
    </dgm:pt>
    <dgm:pt modelId="{CCBE3EB0-DE3A-487B-B7CE-1666218FEECA}" type="sibTrans" cxnId="{3F61FA00-9FDC-45F5-BD73-828565CE872E}">
      <dgm:prSet/>
      <dgm:spPr/>
      <dgm:t>
        <a:bodyPr/>
        <a:lstStyle/>
        <a:p>
          <a:endParaRPr lang="en-GB"/>
        </a:p>
      </dgm:t>
    </dgm:pt>
    <dgm:pt modelId="{F5DB2695-297D-464B-8469-A54075D60F9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2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 webinars &amp; 2 online modules with 733 participants </a:t>
          </a:r>
          <a:endParaRPr lang="en-GB" sz="2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D6C8A9-9BC3-4E24-A22B-7336AA18D077}" type="parTrans" cxnId="{F6413C8A-7E2E-4ECD-A92C-759B30714048}">
      <dgm:prSet/>
      <dgm:spPr/>
      <dgm:t>
        <a:bodyPr/>
        <a:lstStyle/>
        <a:p>
          <a:endParaRPr lang="en-GB"/>
        </a:p>
      </dgm:t>
    </dgm:pt>
    <dgm:pt modelId="{8B922254-F789-4DF4-95DD-0B5629EFE920}" type="sibTrans" cxnId="{F6413C8A-7E2E-4ECD-A92C-759B30714048}">
      <dgm:prSet/>
      <dgm:spPr/>
      <dgm:t>
        <a:bodyPr/>
        <a:lstStyle/>
        <a:p>
          <a:endParaRPr lang="en-GB"/>
        </a:p>
      </dgm:t>
    </dgm:pt>
    <dgm:pt modelId="{23E22D00-7B7B-4F3D-9CAE-424B5A5A931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37 CEP exchanges</a:t>
          </a:r>
          <a:endParaRPr lang="en-GB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44B557-FC66-4DCC-9EA2-FBCB34089473}" type="parTrans" cxnId="{D034E01D-2EAD-4BD0-B8BC-6C7BFAE0FE67}">
      <dgm:prSet/>
      <dgm:spPr/>
      <dgm:t>
        <a:bodyPr/>
        <a:lstStyle/>
        <a:p>
          <a:endParaRPr lang="en-GB"/>
        </a:p>
      </dgm:t>
    </dgm:pt>
    <dgm:pt modelId="{A1B6C053-43CC-4C6F-95F5-8154978E8794}" type="sibTrans" cxnId="{D034E01D-2EAD-4BD0-B8BC-6C7BFAE0FE67}">
      <dgm:prSet/>
      <dgm:spPr/>
      <dgm:t>
        <a:bodyPr/>
        <a:lstStyle/>
        <a:p>
          <a:endParaRPr lang="en-GB"/>
        </a:p>
      </dgm:t>
    </dgm:pt>
    <dgm:pt modelId="{56F3CD44-FBA7-459D-8CEC-3140A15A8BC5}" type="pres">
      <dgm:prSet presAssocID="{E02AB55B-3E7D-4AFC-A0A4-AE8EF33B0A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3D420F5-6040-4B59-B015-A44F9B4BCACA}" type="pres">
      <dgm:prSet presAssocID="{5A9F881B-640C-4158-995C-18C9DADD14F0}" presName="vertOne" presStyleCnt="0"/>
      <dgm:spPr/>
    </dgm:pt>
    <dgm:pt modelId="{D047FE5B-EF4E-4FB7-A44F-BF3974266A50}" type="pres">
      <dgm:prSet presAssocID="{5A9F881B-640C-4158-995C-18C9DADD14F0}" presName="txOne" presStyleLbl="node0" presStyleIdx="0" presStyleCnt="1" custScaleX="52398" custScaleY="287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F9F58C-1076-4DC7-83A5-86F297B7469B}" type="pres">
      <dgm:prSet presAssocID="{5A9F881B-640C-4158-995C-18C9DADD14F0}" presName="parTransOne" presStyleCnt="0"/>
      <dgm:spPr/>
    </dgm:pt>
    <dgm:pt modelId="{D31A5F99-96E4-4EBA-BA2D-97A077D0015F}" type="pres">
      <dgm:prSet presAssocID="{5A9F881B-640C-4158-995C-18C9DADD14F0}" presName="horzOne" presStyleCnt="0"/>
      <dgm:spPr/>
    </dgm:pt>
    <dgm:pt modelId="{0DB0C572-E1CC-4025-9108-49844B7A8986}" type="pres">
      <dgm:prSet presAssocID="{8F5BB3B1-DF64-4CC6-8950-2E27F933E3AA}" presName="vertTwo" presStyleCnt="0"/>
      <dgm:spPr/>
    </dgm:pt>
    <dgm:pt modelId="{623C7711-8488-422B-AE82-1DB6E772F8BE}" type="pres">
      <dgm:prSet presAssocID="{8F5BB3B1-DF64-4CC6-8950-2E27F933E3AA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3ABF7A-EFC4-4A0D-AB29-4615A56F86CE}" type="pres">
      <dgm:prSet presAssocID="{8F5BB3B1-DF64-4CC6-8950-2E27F933E3AA}" presName="horzTwo" presStyleCnt="0"/>
      <dgm:spPr/>
    </dgm:pt>
    <dgm:pt modelId="{F8816CC0-49B1-4646-B40F-5554A22C1C03}" type="pres">
      <dgm:prSet presAssocID="{CCBE3EB0-DE3A-487B-B7CE-1666218FEECA}" presName="sibSpaceTwo" presStyleCnt="0"/>
      <dgm:spPr/>
    </dgm:pt>
    <dgm:pt modelId="{02D1CAAD-7D79-4FB7-8F69-091F6146AF15}" type="pres">
      <dgm:prSet presAssocID="{F5DB2695-297D-464B-8469-A54075D60F9B}" presName="vertTwo" presStyleCnt="0"/>
      <dgm:spPr/>
    </dgm:pt>
    <dgm:pt modelId="{44350EB6-3530-4432-B539-8121915595D8}" type="pres">
      <dgm:prSet presAssocID="{F5DB2695-297D-464B-8469-A54075D60F9B}" presName="txTwo" presStyleLbl="node2" presStyleIdx="1" presStyleCnt="3" custScaleX="111504" custScaleY="1000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FFF92F-7DA7-4CDA-BC45-1F24B7667D7A}" type="pres">
      <dgm:prSet presAssocID="{F5DB2695-297D-464B-8469-A54075D60F9B}" presName="horzTwo" presStyleCnt="0"/>
      <dgm:spPr/>
    </dgm:pt>
    <dgm:pt modelId="{61BFF1AE-AAAD-453C-A6C1-AEA37C0BC383}" type="pres">
      <dgm:prSet presAssocID="{8B922254-F789-4DF4-95DD-0B5629EFE920}" presName="sibSpaceTwo" presStyleCnt="0"/>
      <dgm:spPr/>
    </dgm:pt>
    <dgm:pt modelId="{1934541D-0BAC-4A5B-8E51-FB7E663D6ED5}" type="pres">
      <dgm:prSet presAssocID="{23E22D00-7B7B-4F3D-9CAE-424B5A5A9318}" presName="vertTwo" presStyleCnt="0"/>
      <dgm:spPr/>
    </dgm:pt>
    <dgm:pt modelId="{8DA8C9DA-D003-451E-9544-8725F85B7158}" type="pres">
      <dgm:prSet presAssocID="{23E22D00-7B7B-4F3D-9CAE-424B5A5A9318}" presName="txTwo" presStyleLbl="node2" presStyleIdx="2" presStyleCnt="3" custScaleX="97792" custScaleY="100221" custLinFactNeighborX="114" custLinFactNeighborY="-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779AB7-E3EF-4263-93A5-7564E8828BD7}" type="pres">
      <dgm:prSet presAssocID="{23E22D00-7B7B-4F3D-9CAE-424B5A5A9318}" presName="horzTwo" presStyleCnt="0"/>
      <dgm:spPr/>
    </dgm:pt>
  </dgm:ptLst>
  <dgm:cxnLst>
    <dgm:cxn modelId="{29B0CBA0-E27C-416A-BB75-8010AD38CE7F}" type="presOf" srcId="{23E22D00-7B7B-4F3D-9CAE-424B5A5A9318}" destId="{8DA8C9DA-D003-451E-9544-8725F85B7158}" srcOrd="0" destOrd="0" presId="urn:microsoft.com/office/officeart/2005/8/layout/architecture"/>
    <dgm:cxn modelId="{EAE053FA-903F-4DA7-9DA1-D273F11CF753}" type="presOf" srcId="{F5DB2695-297D-464B-8469-A54075D60F9B}" destId="{44350EB6-3530-4432-B539-8121915595D8}" srcOrd="0" destOrd="0" presId="urn:microsoft.com/office/officeart/2005/8/layout/architecture"/>
    <dgm:cxn modelId="{22642CE6-67E0-489E-A964-FF9F6DA46368}" type="presOf" srcId="{5A9F881B-640C-4158-995C-18C9DADD14F0}" destId="{D047FE5B-EF4E-4FB7-A44F-BF3974266A50}" srcOrd="0" destOrd="0" presId="urn:microsoft.com/office/officeart/2005/8/layout/architecture"/>
    <dgm:cxn modelId="{D034E01D-2EAD-4BD0-B8BC-6C7BFAE0FE67}" srcId="{5A9F881B-640C-4158-995C-18C9DADD14F0}" destId="{23E22D00-7B7B-4F3D-9CAE-424B5A5A9318}" srcOrd="2" destOrd="0" parTransId="{8044B557-FC66-4DCC-9EA2-FBCB34089473}" sibTransId="{A1B6C053-43CC-4C6F-95F5-8154978E8794}"/>
    <dgm:cxn modelId="{3F61FA00-9FDC-45F5-BD73-828565CE872E}" srcId="{5A9F881B-640C-4158-995C-18C9DADD14F0}" destId="{8F5BB3B1-DF64-4CC6-8950-2E27F933E3AA}" srcOrd="0" destOrd="0" parTransId="{C6898815-C61E-49AB-A349-927589423346}" sibTransId="{CCBE3EB0-DE3A-487B-B7CE-1666218FEECA}"/>
    <dgm:cxn modelId="{F6413C8A-7E2E-4ECD-A92C-759B30714048}" srcId="{5A9F881B-640C-4158-995C-18C9DADD14F0}" destId="{F5DB2695-297D-464B-8469-A54075D60F9B}" srcOrd="1" destOrd="0" parTransId="{9CD6C8A9-9BC3-4E24-A22B-7336AA18D077}" sibTransId="{8B922254-F789-4DF4-95DD-0B5629EFE920}"/>
    <dgm:cxn modelId="{D40DFFCF-7F11-4E63-9207-3996B3736E85}" srcId="{E02AB55B-3E7D-4AFC-A0A4-AE8EF33B0ADF}" destId="{5A9F881B-640C-4158-995C-18C9DADD14F0}" srcOrd="0" destOrd="0" parTransId="{9EAC290B-D246-4BF5-9C7A-2E472C5EEF14}" sibTransId="{CDB5FD35-7A27-4EF0-A6EE-3967D070FAF0}"/>
    <dgm:cxn modelId="{9D3B930F-F3A1-4E69-94F5-98CF8127CF6E}" type="presOf" srcId="{8F5BB3B1-DF64-4CC6-8950-2E27F933E3AA}" destId="{623C7711-8488-422B-AE82-1DB6E772F8BE}" srcOrd="0" destOrd="0" presId="urn:microsoft.com/office/officeart/2005/8/layout/architecture"/>
    <dgm:cxn modelId="{9AA52602-271C-48CC-8870-2906C41A6D69}" type="presOf" srcId="{E02AB55B-3E7D-4AFC-A0A4-AE8EF33B0ADF}" destId="{56F3CD44-FBA7-459D-8CEC-3140A15A8BC5}" srcOrd="0" destOrd="0" presId="urn:microsoft.com/office/officeart/2005/8/layout/architecture"/>
    <dgm:cxn modelId="{5468BCFD-2E4C-419D-812A-A5CF823F54EF}" type="presParOf" srcId="{56F3CD44-FBA7-459D-8CEC-3140A15A8BC5}" destId="{83D420F5-6040-4B59-B015-A44F9B4BCACA}" srcOrd="0" destOrd="0" presId="urn:microsoft.com/office/officeart/2005/8/layout/architecture"/>
    <dgm:cxn modelId="{B1EAAFAF-796D-4E25-B30B-EC86B818E044}" type="presParOf" srcId="{83D420F5-6040-4B59-B015-A44F9B4BCACA}" destId="{D047FE5B-EF4E-4FB7-A44F-BF3974266A50}" srcOrd="0" destOrd="0" presId="urn:microsoft.com/office/officeart/2005/8/layout/architecture"/>
    <dgm:cxn modelId="{3584DC66-8E45-4EEB-8482-934326ACFC44}" type="presParOf" srcId="{83D420F5-6040-4B59-B015-A44F9B4BCACA}" destId="{48F9F58C-1076-4DC7-83A5-86F297B7469B}" srcOrd="1" destOrd="0" presId="urn:microsoft.com/office/officeart/2005/8/layout/architecture"/>
    <dgm:cxn modelId="{ECED9EE4-3FCA-4521-98DD-40B7936D7BA7}" type="presParOf" srcId="{83D420F5-6040-4B59-B015-A44F9B4BCACA}" destId="{D31A5F99-96E4-4EBA-BA2D-97A077D0015F}" srcOrd="2" destOrd="0" presId="urn:microsoft.com/office/officeart/2005/8/layout/architecture"/>
    <dgm:cxn modelId="{E57CB1C3-556E-435D-81DC-F8B29FEFA73A}" type="presParOf" srcId="{D31A5F99-96E4-4EBA-BA2D-97A077D0015F}" destId="{0DB0C572-E1CC-4025-9108-49844B7A8986}" srcOrd="0" destOrd="0" presId="urn:microsoft.com/office/officeart/2005/8/layout/architecture"/>
    <dgm:cxn modelId="{FC470FA5-F230-456D-83E6-34C6880F86F8}" type="presParOf" srcId="{0DB0C572-E1CC-4025-9108-49844B7A8986}" destId="{623C7711-8488-422B-AE82-1DB6E772F8BE}" srcOrd="0" destOrd="0" presId="urn:microsoft.com/office/officeart/2005/8/layout/architecture"/>
    <dgm:cxn modelId="{0F46472C-0828-4C3E-A613-A9222E9D7C50}" type="presParOf" srcId="{0DB0C572-E1CC-4025-9108-49844B7A8986}" destId="{E13ABF7A-EFC4-4A0D-AB29-4615A56F86CE}" srcOrd="1" destOrd="0" presId="urn:microsoft.com/office/officeart/2005/8/layout/architecture"/>
    <dgm:cxn modelId="{919B336A-D530-4FFE-A11A-7F5D8C7C69F9}" type="presParOf" srcId="{D31A5F99-96E4-4EBA-BA2D-97A077D0015F}" destId="{F8816CC0-49B1-4646-B40F-5554A22C1C03}" srcOrd="1" destOrd="0" presId="urn:microsoft.com/office/officeart/2005/8/layout/architecture"/>
    <dgm:cxn modelId="{B2B40BA0-3A2B-4333-99D8-9DD628468BAC}" type="presParOf" srcId="{D31A5F99-96E4-4EBA-BA2D-97A077D0015F}" destId="{02D1CAAD-7D79-4FB7-8F69-091F6146AF15}" srcOrd="2" destOrd="0" presId="urn:microsoft.com/office/officeart/2005/8/layout/architecture"/>
    <dgm:cxn modelId="{B563FEE5-5A08-4161-9039-BFE6A28C67DD}" type="presParOf" srcId="{02D1CAAD-7D79-4FB7-8F69-091F6146AF15}" destId="{44350EB6-3530-4432-B539-8121915595D8}" srcOrd="0" destOrd="0" presId="urn:microsoft.com/office/officeart/2005/8/layout/architecture"/>
    <dgm:cxn modelId="{72B25498-79F3-4696-A2F8-37774C447785}" type="presParOf" srcId="{02D1CAAD-7D79-4FB7-8F69-091F6146AF15}" destId="{AAFFF92F-7DA7-4CDA-BC45-1F24B7667D7A}" srcOrd="1" destOrd="0" presId="urn:microsoft.com/office/officeart/2005/8/layout/architecture"/>
    <dgm:cxn modelId="{DC50AB31-1EAE-4C51-957A-498C86F39506}" type="presParOf" srcId="{D31A5F99-96E4-4EBA-BA2D-97A077D0015F}" destId="{61BFF1AE-AAAD-453C-A6C1-AEA37C0BC383}" srcOrd="3" destOrd="0" presId="urn:microsoft.com/office/officeart/2005/8/layout/architecture"/>
    <dgm:cxn modelId="{07435321-6DB7-421B-A66C-A06D1EF076A0}" type="presParOf" srcId="{D31A5F99-96E4-4EBA-BA2D-97A077D0015F}" destId="{1934541D-0BAC-4A5B-8E51-FB7E663D6ED5}" srcOrd="4" destOrd="0" presId="urn:microsoft.com/office/officeart/2005/8/layout/architecture"/>
    <dgm:cxn modelId="{ED37F007-BC66-4417-BABF-93E4229847FB}" type="presParOf" srcId="{1934541D-0BAC-4A5B-8E51-FB7E663D6ED5}" destId="{8DA8C9DA-D003-451E-9544-8725F85B7158}" srcOrd="0" destOrd="0" presId="urn:microsoft.com/office/officeart/2005/8/layout/architecture"/>
    <dgm:cxn modelId="{F251473C-1EA9-4DEE-BC78-B006545371B5}" type="presParOf" srcId="{1934541D-0BAC-4A5B-8E51-FB7E663D6ED5}" destId="{A1779AB7-E3EF-4263-93A5-7564E8828BD7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02AB55B-3E7D-4AFC-A0A4-AE8EF33B0ADF}" type="doc">
      <dgm:prSet loTypeId="urn:microsoft.com/office/officeart/2005/8/layout/architecture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9F881B-640C-4158-995C-18C9DADD14F0}">
      <dgm:prSet custT="1"/>
      <dgm:spPr>
        <a:solidFill>
          <a:srgbClr val="FCAF17"/>
        </a:solidFill>
      </dgm:spPr>
      <dgm:t>
        <a:bodyPr/>
        <a:lstStyle/>
        <a:p>
          <a:pPr rtl="0"/>
          <a:r>
            <a:rPr lang="en-US" sz="2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245 participants trained</a:t>
          </a:r>
          <a:endParaRPr lang="en-GB" sz="2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AC290B-D246-4BF5-9C7A-2E472C5EEF14}" type="parTrans" cxnId="{D40DFFCF-7F11-4E63-9207-3996B3736E85}">
      <dgm:prSet/>
      <dgm:spPr/>
      <dgm:t>
        <a:bodyPr/>
        <a:lstStyle/>
        <a:p>
          <a:endParaRPr lang="en-GB"/>
        </a:p>
      </dgm:t>
    </dgm:pt>
    <dgm:pt modelId="{CDB5FD35-7A27-4EF0-A6EE-3967D070FAF0}" type="sibTrans" cxnId="{D40DFFCF-7F11-4E63-9207-3996B3736E85}">
      <dgm:prSet/>
      <dgm:spPr/>
      <dgm:t>
        <a:bodyPr/>
        <a:lstStyle/>
        <a:p>
          <a:endParaRPr lang="en-GB"/>
        </a:p>
      </dgm:t>
    </dgm:pt>
    <dgm:pt modelId="{8F5BB3B1-DF64-4CC6-8950-2E27F933E3A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2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 residential activities with 157 attendees </a:t>
          </a:r>
          <a:endParaRPr lang="en-GB" sz="2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898815-C61E-49AB-A349-927589423346}" type="parTrans" cxnId="{3F61FA00-9FDC-45F5-BD73-828565CE872E}">
      <dgm:prSet/>
      <dgm:spPr/>
      <dgm:t>
        <a:bodyPr/>
        <a:lstStyle/>
        <a:p>
          <a:endParaRPr lang="en-GB"/>
        </a:p>
      </dgm:t>
    </dgm:pt>
    <dgm:pt modelId="{CCBE3EB0-DE3A-487B-B7CE-1666218FEECA}" type="sibTrans" cxnId="{3F61FA00-9FDC-45F5-BD73-828565CE872E}">
      <dgm:prSet/>
      <dgm:spPr/>
      <dgm:t>
        <a:bodyPr/>
        <a:lstStyle/>
        <a:p>
          <a:endParaRPr lang="en-GB"/>
        </a:p>
      </dgm:t>
    </dgm:pt>
    <dgm:pt modelId="{F5DB2695-297D-464B-8469-A54075D60F9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2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webinar with 85 attendees</a:t>
          </a:r>
          <a:endParaRPr lang="en-GB" sz="2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D6C8A9-9BC3-4E24-A22B-7336AA18D077}" type="parTrans" cxnId="{F6413C8A-7E2E-4ECD-A92C-759B30714048}">
      <dgm:prSet/>
      <dgm:spPr/>
      <dgm:t>
        <a:bodyPr/>
        <a:lstStyle/>
        <a:p>
          <a:endParaRPr lang="en-GB"/>
        </a:p>
      </dgm:t>
    </dgm:pt>
    <dgm:pt modelId="{8B922254-F789-4DF4-95DD-0B5629EFE920}" type="sibTrans" cxnId="{F6413C8A-7E2E-4ECD-A92C-759B30714048}">
      <dgm:prSet/>
      <dgm:spPr/>
      <dgm:t>
        <a:bodyPr/>
        <a:lstStyle/>
        <a:p>
          <a:endParaRPr lang="en-GB"/>
        </a:p>
      </dgm:t>
    </dgm:pt>
    <dgm:pt modelId="{23E22D00-7B7B-4F3D-9CAE-424B5A5A931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 CEP exchanges</a:t>
          </a:r>
          <a:endParaRPr lang="en-GB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44B557-FC66-4DCC-9EA2-FBCB34089473}" type="parTrans" cxnId="{D034E01D-2EAD-4BD0-B8BC-6C7BFAE0FE67}">
      <dgm:prSet/>
      <dgm:spPr/>
      <dgm:t>
        <a:bodyPr/>
        <a:lstStyle/>
        <a:p>
          <a:endParaRPr lang="en-GB"/>
        </a:p>
      </dgm:t>
    </dgm:pt>
    <dgm:pt modelId="{A1B6C053-43CC-4C6F-95F5-8154978E8794}" type="sibTrans" cxnId="{D034E01D-2EAD-4BD0-B8BC-6C7BFAE0FE67}">
      <dgm:prSet/>
      <dgm:spPr/>
      <dgm:t>
        <a:bodyPr/>
        <a:lstStyle/>
        <a:p>
          <a:endParaRPr lang="en-GB"/>
        </a:p>
      </dgm:t>
    </dgm:pt>
    <dgm:pt modelId="{56F3CD44-FBA7-459D-8CEC-3140A15A8BC5}" type="pres">
      <dgm:prSet presAssocID="{E02AB55B-3E7D-4AFC-A0A4-AE8EF33B0A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3D420F5-6040-4B59-B015-A44F9B4BCACA}" type="pres">
      <dgm:prSet presAssocID="{5A9F881B-640C-4158-995C-18C9DADD14F0}" presName="vertOne" presStyleCnt="0"/>
      <dgm:spPr/>
    </dgm:pt>
    <dgm:pt modelId="{D047FE5B-EF4E-4FB7-A44F-BF3974266A50}" type="pres">
      <dgm:prSet presAssocID="{5A9F881B-640C-4158-995C-18C9DADD14F0}" presName="txOne" presStyleLbl="node0" presStyleIdx="0" presStyleCnt="1" custScaleX="52625" custScaleY="282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F9F58C-1076-4DC7-83A5-86F297B7469B}" type="pres">
      <dgm:prSet presAssocID="{5A9F881B-640C-4158-995C-18C9DADD14F0}" presName="parTransOne" presStyleCnt="0"/>
      <dgm:spPr/>
    </dgm:pt>
    <dgm:pt modelId="{D31A5F99-96E4-4EBA-BA2D-97A077D0015F}" type="pres">
      <dgm:prSet presAssocID="{5A9F881B-640C-4158-995C-18C9DADD14F0}" presName="horzOne" presStyleCnt="0"/>
      <dgm:spPr/>
    </dgm:pt>
    <dgm:pt modelId="{0DB0C572-E1CC-4025-9108-49844B7A8986}" type="pres">
      <dgm:prSet presAssocID="{8F5BB3B1-DF64-4CC6-8950-2E27F933E3AA}" presName="vertTwo" presStyleCnt="0"/>
      <dgm:spPr/>
    </dgm:pt>
    <dgm:pt modelId="{623C7711-8488-422B-AE82-1DB6E772F8BE}" type="pres">
      <dgm:prSet presAssocID="{8F5BB3B1-DF64-4CC6-8950-2E27F933E3AA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3ABF7A-EFC4-4A0D-AB29-4615A56F86CE}" type="pres">
      <dgm:prSet presAssocID="{8F5BB3B1-DF64-4CC6-8950-2E27F933E3AA}" presName="horzTwo" presStyleCnt="0"/>
      <dgm:spPr/>
    </dgm:pt>
    <dgm:pt modelId="{F8816CC0-49B1-4646-B40F-5554A22C1C03}" type="pres">
      <dgm:prSet presAssocID="{CCBE3EB0-DE3A-487B-B7CE-1666218FEECA}" presName="sibSpaceTwo" presStyleCnt="0"/>
      <dgm:spPr/>
    </dgm:pt>
    <dgm:pt modelId="{02D1CAAD-7D79-4FB7-8F69-091F6146AF15}" type="pres">
      <dgm:prSet presAssocID="{F5DB2695-297D-464B-8469-A54075D60F9B}" presName="vertTwo" presStyleCnt="0"/>
      <dgm:spPr/>
    </dgm:pt>
    <dgm:pt modelId="{44350EB6-3530-4432-B539-8121915595D8}" type="pres">
      <dgm:prSet presAssocID="{F5DB2695-297D-464B-8469-A54075D60F9B}" presName="txTwo" presStyleLbl="node2" presStyleIdx="1" presStyleCnt="3" custScaleX="109298" custScaleY="1000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FFF92F-7DA7-4CDA-BC45-1F24B7667D7A}" type="pres">
      <dgm:prSet presAssocID="{F5DB2695-297D-464B-8469-A54075D60F9B}" presName="horzTwo" presStyleCnt="0"/>
      <dgm:spPr/>
    </dgm:pt>
    <dgm:pt modelId="{61BFF1AE-AAAD-453C-A6C1-AEA37C0BC383}" type="pres">
      <dgm:prSet presAssocID="{8B922254-F789-4DF4-95DD-0B5629EFE920}" presName="sibSpaceTwo" presStyleCnt="0"/>
      <dgm:spPr/>
    </dgm:pt>
    <dgm:pt modelId="{1934541D-0BAC-4A5B-8E51-FB7E663D6ED5}" type="pres">
      <dgm:prSet presAssocID="{23E22D00-7B7B-4F3D-9CAE-424B5A5A9318}" presName="vertTwo" presStyleCnt="0"/>
      <dgm:spPr/>
    </dgm:pt>
    <dgm:pt modelId="{8DA8C9DA-D003-451E-9544-8725F85B7158}" type="pres">
      <dgm:prSet presAssocID="{23E22D00-7B7B-4F3D-9CAE-424B5A5A9318}" presName="txTwo" presStyleLbl="node2" presStyleIdx="2" presStyleCnt="3" custScaleX="97792" custScaleY="100221" custLinFactNeighborX="114" custLinFactNeighborY="-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779AB7-E3EF-4263-93A5-7564E8828BD7}" type="pres">
      <dgm:prSet presAssocID="{23E22D00-7B7B-4F3D-9CAE-424B5A5A9318}" presName="horzTwo" presStyleCnt="0"/>
      <dgm:spPr/>
    </dgm:pt>
  </dgm:ptLst>
  <dgm:cxnLst>
    <dgm:cxn modelId="{29B0CBA0-E27C-416A-BB75-8010AD38CE7F}" type="presOf" srcId="{23E22D00-7B7B-4F3D-9CAE-424B5A5A9318}" destId="{8DA8C9DA-D003-451E-9544-8725F85B7158}" srcOrd="0" destOrd="0" presId="urn:microsoft.com/office/officeart/2005/8/layout/architecture"/>
    <dgm:cxn modelId="{EAE053FA-903F-4DA7-9DA1-D273F11CF753}" type="presOf" srcId="{F5DB2695-297D-464B-8469-A54075D60F9B}" destId="{44350EB6-3530-4432-B539-8121915595D8}" srcOrd="0" destOrd="0" presId="urn:microsoft.com/office/officeart/2005/8/layout/architecture"/>
    <dgm:cxn modelId="{22642CE6-67E0-489E-A964-FF9F6DA46368}" type="presOf" srcId="{5A9F881B-640C-4158-995C-18C9DADD14F0}" destId="{D047FE5B-EF4E-4FB7-A44F-BF3974266A50}" srcOrd="0" destOrd="0" presId="urn:microsoft.com/office/officeart/2005/8/layout/architecture"/>
    <dgm:cxn modelId="{D034E01D-2EAD-4BD0-B8BC-6C7BFAE0FE67}" srcId="{5A9F881B-640C-4158-995C-18C9DADD14F0}" destId="{23E22D00-7B7B-4F3D-9CAE-424B5A5A9318}" srcOrd="2" destOrd="0" parTransId="{8044B557-FC66-4DCC-9EA2-FBCB34089473}" sibTransId="{A1B6C053-43CC-4C6F-95F5-8154978E8794}"/>
    <dgm:cxn modelId="{3F61FA00-9FDC-45F5-BD73-828565CE872E}" srcId="{5A9F881B-640C-4158-995C-18C9DADD14F0}" destId="{8F5BB3B1-DF64-4CC6-8950-2E27F933E3AA}" srcOrd="0" destOrd="0" parTransId="{C6898815-C61E-49AB-A349-927589423346}" sibTransId="{CCBE3EB0-DE3A-487B-B7CE-1666218FEECA}"/>
    <dgm:cxn modelId="{F6413C8A-7E2E-4ECD-A92C-759B30714048}" srcId="{5A9F881B-640C-4158-995C-18C9DADD14F0}" destId="{F5DB2695-297D-464B-8469-A54075D60F9B}" srcOrd="1" destOrd="0" parTransId="{9CD6C8A9-9BC3-4E24-A22B-7336AA18D077}" sibTransId="{8B922254-F789-4DF4-95DD-0B5629EFE920}"/>
    <dgm:cxn modelId="{D40DFFCF-7F11-4E63-9207-3996B3736E85}" srcId="{E02AB55B-3E7D-4AFC-A0A4-AE8EF33B0ADF}" destId="{5A9F881B-640C-4158-995C-18C9DADD14F0}" srcOrd="0" destOrd="0" parTransId="{9EAC290B-D246-4BF5-9C7A-2E472C5EEF14}" sibTransId="{CDB5FD35-7A27-4EF0-A6EE-3967D070FAF0}"/>
    <dgm:cxn modelId="{9D3B930F-F3A1-4E69-94F5-98CF8127CF6E}" type="presOf" srcId="{8F5BB3B1-DF64-4CC6-8950-2E27F933E3AA}" destId="{623C7711-8488-422B-AE82-1DB6E772F8BE}" srcOrd="0" destOrd="0" presId="urn:microsoft.com/office/officeart/2005/8/layout/architecture"/>
    <dgm:cxn modelId="{9AA52602-271C-48CC-8870-2906C41A6D69}" type="presOf" srcId="{E02AB55B-3E7D-4AFC-A0A4-AE8EF33B0ADF}" destId="{56F3CD44-FBA7-459D-8CEC-3140A15A8BC5}" srcOrd="0" destOrd="0" presId="urn:microsoft.com/office/officeart/2005/8/layout/architecture"/>
    <dgm:cxn modelId="{5468BCFD-2E4C-419D-812A-A5CF823F54EF}" type="presParOf" srcId="{56F3CD44-FBA7-459D-8CEC-3140A15A8BC5}" destId="{83D420F5-6040-4B59-B015-A44F9B4BCACA}" srcOrd="0" destOrd="0" presId="urn:microsoft.com/office/officeart/2005/8/layout/architecture"/>
    <dgm:cxn modelId="{B1EAAFAF-796D-4E25-B30B-EC86B818E044}" type="presParOf" srcId="{83D420F5-6040-4B59-B015-A44F9B4BCACA}" destId="{D047FE5B-EF4E-4FB7-A44F-BF3974266A50}" srcOrd="0" destOrd="0" presId="urn:microsoft.com/office/officeart/2005/8/layout/architecture"/>
    <dgm:cxn modelId="{3584DC66-8E45-4EEB-8482-934326ACFC44}" type="presParOf" srcId="{83D420F5-6040-4B59-B015-A44F9B4BCACA}" destId="{48F9F58C-1076-4DC7-83A5-86F297B7469B}" srcOrd="1" destOrd="0" presId="urn:microsoft.com/office/officeart/2005/8/layout/architecture"/>
    <dgm:cxn modelId="{ECED9EE4-3FCA-4521-98DD-40B7936D7BA7}" type="presParOf" srcId="{83D420F5-6040-4B59-B015-A44F9B4BCACA}" destId="{D31A5F99-96E4-4EBA-BA2D-97A077D0015F}" srcOrd="2" destOrd="0" presId="urn:microsoft.com/office/officeart/2005/8/layout/architecture"/>
    <dgm:cxn modelId="{E57CB1C3-556E-435D-81DC-F8B29FEFA73A}" type="presParOf" srcId="{D31A5F99-96E4-4EBA-BA2D-97A077D0015F}" destId="{0DB0C572-E1CC-4025-9108-49844B7A8986}" srcOrd="0" destOrd="0" presId="urn:microsoft.com/office/officeart/2005/8/layout/architecture"/>
    <dgm:cxn modelId="{FC470FA5-F230-456D-83E6-34C6880F86F8}" type="presParOf" srcId="{0DB0C572-E1CC-4025-9108-49844B7A8986}" destId="{623C7711-8488-422B-AE82-1DB6E772F8BE}" srcOrd="0" destOrd="0" presId="urn:microsoft.com/office/officeart/2005/8/layout/architecture"/>
    <dgm:cxn modelId="{0F46472C-0828-4C3E-A613-A9222E9D7C50}" type="presParOf" srcId="{0DB0C572-E1CC-4025-9108-49844B7A8986}" destId="{E13ABF7A-EFC4-4A0D-AB29-4615A56F86CE}" srcOrd="1" destOrd="0" presId="urn:microsoft.com/office/officeart/2005/8/layout/architecture"/>
    <dgm:cxn modelId="{919B336A-D530-4FFE-A11A-7F5D8C7C69F9}" type="presParOf" srcId="{D31A5F99-96E4-4EBA-BA2D-97A077D0015F}" destId="{F8816CC0-49B1-4646-B40F-5554A22C1C03}" srcOrd="1" destOrd="0" presId="urn:microsoft.com/office/officeart/2005/8/layout/architecture"/>
    <dgm:cxn modelId="{B2B40BA0-3A2B-4333-99D8-9DD628468BAC}" type="presParOf" srcId="{D31A5F99-96E4-4EBA-BA2D-97A077D0015F}" destId="{02D1CAAD-7D79-4FB7-8F69-091F6146AF15}" srcOrd="2" destOrd="0" presId="urn:microsoft.com/office/officeart/2005/8/layout/architecture"/>
    <dgm:cxn modelId="{B563FEE5-5A08-4161-9039-BFE6A28C67DD}" type="presParOf" srcId="{02D1CAAD-7D79-4FB7-8F69-091F6146AF15}" destId="{44350EB6-3530-4432-B539-8121915595D8}" srcOrd="0" destOrd="0" presId="urn:microsoft.com/office/officeart/2005/8/layout/architecture"/>
    <dgm:cxn modelId="{72B25498-79F3-4696-A2F8-37774C447785}" type="presParOf" srcId="{02D1CAAD-7D79-4FB7-8F69-091F6146AF15}" destId="{AAFFF92F-7DA7-4CDA-BC45-1F24B7667D7A}" srcOrd="1" destOrd="0" presId="urn:microsoft.com/office/officeart/2005/8/layout/architecture"/>
    <dgm:cxn modelId="{DC50AB31-1EAE-4C51-957A-498C86F39506}" type="presParOf" srcId="{D31A5F99-96E4-4EBA-BA2D-97A077D0015F}" destId="{61BFF1AE-AAAD-453C-A6C1-AEA37C0BC383}" srcOrd="3" destOrd="0" presId="urn:microsoft.com/office/officeart/2005/8/layout/architecture"/>
    <dgm:cxn modelId="{07435321-6DB7-421B-A66C-A06D1EF076A0}" type="presParOf" srcId="{D31A5F99-96E4-4EBA-BA2D-97A077D0015F}" destId="{1934541D-0BAC-4A5B-8E51-FB7E663D6ED5}" srcOrd="4" destOrd="0" presId="urn:microsoft.com/office/officeart/2005/8/layout/architecture"/>
    <dgm:cxn modelId="{ED37F007-BC66-4417-BABF-93E4229847FB}" type="presParOf" srcId="{1934541D-0BAC-4A5B-8E51-FB7E663D6ED5}" destId="{8DA8C9DA-D003-451E-9544-8725F85B7158}" srcOrd="0" destOrd="0" presId="urn:microsoft.com/office/officeart/2005/8/layout/architecture"/>
    <dgm:cxn modelId="{F251473C-1EA9-4DEE-BC78-B006545371B5}" type="presParOf" srcId="{1934541D-0BAC-4A5B-8E51-FB7E663D6ED5}" destId="{A1779AB7-E3EF-4263-93A5-7564E8828BD7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C041129-4E4E-4BB7-9899-22710898DFF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50CFB5-1610-4B05-92B5-7DF75CCF9891}">
      <dgm:prSet phldrT="[Text]" custT="1"/>
      <dgm:spPr/>
      <dgm:t>
        <a:bodyPr/>
        <a:lstStyle/>
        <a:p>
          <a:r>
            <a:rPr lang="en-GB" sz="3000" b="1" dirty="0" smtClean="0">
              <a:latin typeface="Arial" panose="020B0604020202020204" pitchFamily="34" charset="0"/>
              <a:cs typeface="Arial" panose="020B0604020202020204" pitchFamily="34" charset="0"/>
            </a:rPr>
            <a:t>4 new course curricula developed</a:t>
          </a:r>
          <a:endParaRPr lang="en-US" sz="3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AB29C1-8119-41D7-8CDF-D6D9CD06153E}" type="parTrans" cxnId="{C93680E9-06A8-47E8-B31B-9E721FB32D1E}">
      <dgm:prSet/>
      <dgm:spPr/>
      <dgm:t>
        <a:bodyPr/>
        <a:lstStyle/>
        <a:p>
          <a:endParaRPr lang="en-US"/>
        </a:p>
      </dgm:t>
    </dgm:pt>
    <dgm:pt modelId="{78137285-D065-41FA-A474-04E3A1F2351F}" type="sibTrans" cxnId="{C93680E9-06A8-47E8-B31B-9E721FB32D1E}">
      <dgm:prSet/>
      <dgm:spPr/>
      <dgm:t>
        <a:bodyPr/>
        <a:lstStyle/>
        <a:p>
          <a:endParaRPr lang="en-US"/>
        </a:p>
      </dgm:t>
    </dgm:pt>
    <dgm:pt modelId="{C48CA9D6-BFB0-499E-9625-877463477E2F}">
      <dgm:prSet phldrT="[Text]" custT="1"/>
      <dgm:spPr/>
      <dgm:t>
        <a:bodyPr/>
        <a:lstStyle/>
        <a:p>
          <a:r>
            <a:rPr lang="en-GB" sz="2600" b="1" dirty="0" smtClean="0">
              <a:latin typeface="Arial" panose="020B0604020202020204" pitchFamily="34" charset="0"/>
              <a:cs typeface="Arial" panose="020B0604020202020204" pitchFamily="34" charset="0"/>
            </a:rPr>
            <a:t>Tackle organized crime &amp; corruption</a:t>
          </a:r>
          <a:endParaRPr lang="en-US" sz="2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9C11B-A991-4AA7-976B-169B77E48AE3}" type="parTrans" cxnId="{F15560C1-4C2C-47DD-A27E-E1F7BD46FD0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29C37F-712A-4532-B661-87455403F0FE}" type="sibTrans" cxnId="{F15560C1-4C2C-47DD-A27E-E1F7BD46FD0B}">
      <dgm:prSet/>
      <dgm:spPr/>
      <dgm:t>
        <a:bodyPr/>
        <a:lstStyle/>
        <a:p>
          <a:endParaRPr lang="en-US"/>
        </a:p>
      </dgm:t>
    </dgm:pt>
    <dgm:pt modelId="{D8C770E6-0733-4E07-A60A-F89F18CD4E97}">
      <dgm:prSet custT="1"/>
      <dgm:spPr/>
      <dgm:t>
        <a:bodyPr/>
        <a:lstStyle/>
        <a:p>
          <a:r>
            <a:rPr lang="en-GB" sz="2600" b="1" dirty="0" smtClean="0">
              <a:latin typeface="Arial" panose="020B0604020202020204" pitchFamily="34" charset="0"/>
              <a:cs typeface="Arial" panose="020B0604020202020204" pitchFamily="34" charset="0"/>
            </a:rPr>
            <a:t>Management &amp; Leadership in diverse environment</a:t>
          </a:r>
          <a:endParaRPr lang="en-US" sz="2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1300BF-A7FF-4CE4-89B7-245EEDB2B3AA}" type="parTrans" cxnId="{C2E4F940-0AD2-433A-82BD-397CEA2C420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9C4D7B-258C-4EC8-A453-12AD9F584A5E}" type="sibTrans" cxnId="{C2E4F940-0AD2-433A-82BD-397CEA2C420F}">
      <dgm:prSet/>
      <dgm:spPr/>
      <dgm:t>
        <a:bodyPr/>
        <a:lstStyle/>
        <a:p>
          <a:endParaRPr lang="en-US"/>
        </a:p>
      </dgm:t>
    </dgm:pt>
    <dgm:pt modelId="{D81826B6-3E7D-4736-AAE1-06C7D3A5C513}">
      <dgm:prSet custT="1"/>
      <dgm:spPr/>
      <dgm:t>
        <a:bodyPr/>
        <a:lstStyle/>
        <a:p>
          <a:r>
            <a:rPr lang="en-GB" sz="2600" b="1" dirty="0" smtClean="0">
              <a:latin typeface="Arial" panose="020B0604020202020204" pitchFamily="34" charset="0"/>
              <a:cs typeface="Arial" panose="020B0604020202020204" pitchFamily="34" charset="0"/>
            </a:rPr>
            <a:t>Change Management</a:t>
          </a:r>
          <a:endParaRPr lang="en-US" sz="26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DBF31A-1F9E-4CE9-BEA3-6227C59A2597}" type="parTrans" cxnId="{CAB95AA8-BDA2-4CBE-BBD3-03F27A6FD29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9F13C1-C9BF-472D-9060-B2FD4D6B8D5F}" type="sibTrans" cxnId="{CAB95AA8-BDA2-4CBE-BBD3-03F27A6FD29B}">
      <dgm:prSet/>
      <dgm:spPr/>
      <dgm:t>
        <a:bodyPr/>
        <a:lstStyle/>
        <a:p>
          <a:endParaRPr lang="en-US"/>
        </a:p>
      </dgm:t>
    </dgm:pt>
    <dgm:pt modelId="{F285BC11-BDD7-44FB-9900-156A34934988}">
      <dgm:prSet custT="1"/>
      <dgm:spPr/>
      <dgm:t>
        <a:bodyPr/>
        <a:lstStyle/>
        <a:p>
          <a:r>
            <a:rPr lang="en-GB" sz="2600" b="1" dirty="0" smtClean="0">
              <a:latin typeface="Arial" panose="020B0604020202020204" pitchFamily="34" charset="0"/>
              <a:cs typeface="Arial" panose="020B0604020202020204" pitchFamily="34" charset="0"/>
            </a:rPr>
            <a:t>Strengthening</a:t>
          </a:r>
        </a:p>
        <a:p>
          <a:r>
            <a:rPr lang="en-GB" sz="2600" b="1" dirty="0" smtClean="0">
              <a:latin typeface="Arial" panose="020B0604020202020204" pitchFamily="34" charset="0"/>
              <a:cs typeface="Arial" panose="020B0604020202020204" pitchFamily="34" charset="0"/>
            </a:rPr>
            <a:t> human rights</a:t>
          </a:r>
          <a:endParaRPr lang="en-US" sz="2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64ED14-57AC-4722-A8B4-1E2B4EC65E2A}" type="parTrans" cxnId="{B93D0452-C87F-45F3-9526-BE1863A1697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B9AAD3-7908-4973-A529-80D5CC66AF4E}" type="sibTrans" cxnId="{B93D0452-C87F-45F3-9526-BE1863A16978}">
      <dgm:prSet/>
      <dgm:spPr/>
      <dgm:t>
        <a:bodyPr/>
        <a:lstStyle/>
        <a:p>
          <a:endParaRPr lang="en-US"/>
        </a:p>
      </dgm:t>
    </dgm:pt>
    <dgm:pt modelId="{FC7C6021-8EF6-46AD-9FBE-5CA33203EC30}" type="pres">
      <dgm:prSet presAssocID="{8C041129-4E4E-4BB7-9899-22710898DFF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E2D064-6821-4C45-805F-6E9DE2BBC3A3}" type="pres">
      <dgm:prSet presAssocID="{1650CFB5-1610-4B05-92B5-7DF75CCF9891}" presName="root1" presStyleCnt="0"/>
      <dgm:spPr/>
      <dgm:t>
        <a:bodyPr/>
        <a:lstStyle/>
        <a:p>
          <a:endParaRPr lang="en-GB"/>
        </a:p>
      </dgm:t>
    </dgm:pt>
    <dgm:pt modelId="{DB8CD5DA-05F0-4A04-984D-5F3ACAAD5B80}" type="pres">
      <dgm:prSet presAssocID="{1650CFB5-1610-4B05-92B5-7DF75CCF9891}" presName="LevelOneTextNode" presStyleLbl="node0" presStyleIdx="0" presStyleCnt="1" custAng="5400000" custScaleX="286782" custScaleY="54538" custLinFactNeighborX="-9904" custLinFactNeighborY="-2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102FCD-7BD2-49AA-AD72-18F08D3B4884}" type="pres">
      <dgm:prSet presAssocID="{1650CFB5-1610-4B05-92B5-7DF75CCF9891}" presName="level2hierChild" presStyleCnt="0"/>
      <dgm:spPr/>
      <dgm:t>
        <a:bodyPr/>
        <a:lstStyle/>
        <a:p>
          <a:endParaRPr lang="en-GB"/>
        </a:p>
      </dgm:t>
    </dgm:pt>
    <dgm:pt modelId="{7CA687F0-0BD2-40A2-A3D9-A35A042CCC2B}" type="pres">
      <dgm:prSet presAssocID="{6899C11B-A991-4AA7-976B-169B77E48AE3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62A3ED29-9D92-4D14-A75A-42B612890464}" type="pres">
      <dgm:prSet presAssocID="{6899C11B-A991-4AA7-976B-169B77E48AE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12578EA-9EB3-4A24-914D-CCADB5F20832}" type="pres">
      <dgm:prSet presAssocID="{C48CA9D6-BFB0-499E-9625-877463477E2F}" presName="root2" presStyleCnt="0"/>
      <dgm:spPr/>
      <dgm:t>
        <a:bodyPr/>
        <a:lstStyle/>
        <a:p>
          <a:endParaRPr lang="en-GB"/>
        </a:p>
      </dgm:t>
    </dgm:pt>
    <dgm:pt modelId="{728AB59E-EE3F-4FCD-849B-173B70A34BED}" type="pres">
      <dgm:prSet presAssocID="{C48CA9D6-BFB0-499E-9625-877463477E2F}" presName="LevelTwoTextNode" presStyleLbl="node2" presStyleIdx="0" presStyleCnt="4" custScaleX="132333" custScaleY="123901" custLinFactNeighborX="-1995" custLinFactNeighborY="-66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EA0FE4-A8D6-44F9-A515-C51906BD83F2}" type="pres">
      <dgm:prSet presAssocID="{C48CA9D6-BFB0-499E-9625-877463477E2F}" presName="level3hierChild" presStyleCnt="0"/>
      <dgm:spPr/>
      <dgm:t>
        <a:bodyPr/>
        <a:lstStyle/>
        <a:p>
          <a:endParaRPr lang="en-GB"/>
        </a:p>
      </dgm:t>
    </dgm:pt>
    <dgm:pt modelId="{8EC4F226-012A-422B-B1ED-29FF0B34980C}" type="pres">
      <dgm:prSet presAssocID="{F61300BF-A7FF-4CE4-89B7-245EEDB2B3AA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68877F77-E479-486A-97EF-695EF749E74F}" type="pres">
      <dgm:prSet presAssocID="{F61300BF-A7FF-4CE4-89B7-245EEDB2B3A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B5673D9-69F6-4E3D-9A6E-ECC7749F6926}" type="pres">
      <dgm:prSet presAssocID="{D8C770E6-0733-4E07-A60A-F89F18CD4E97}" presName="root2" presStyleCnt="0"/>
      <dgm:spPr/>
      <dgm:t>
        <a:bodyPr/>
        <a:lstStyle/>
        <a:p>
          <a:endParaRPr lang="en-GB"/>
        </a:p>
      </dgm:t>
    </dgm:pt>
    <dgm:pt modelId="{982D9B0A-5B3F-4863-942A-662CCC64D1FC}" type="pres">
      <dgm:prSet presAssocID="{D8C770E6-0733-4E07-A60A-F89F18CD4E97}" presName="LevelTwoTextNode" presStyleLbl="node2" presStyleIdx="1" presStyleCnt="4" custScaleX="132137" custScaleY="116401" custLinFactNeighborX="-1799" custLinFactNeighborY="-6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29D452-5093-401F-BC73-630603A0A42F}" type="pres">
      <dgm:prSet presAssocID="{D8C770E6-0733-4E07-A60A-F89F18CD4E97}" presName="level3hierChild" presStyleCnt="0"/>
      <dgm:spPr/>
      <dgm:t>
        <a:bodyPr/>
        <a:lstStyle/>
        <a:p>
          <a:endParaRPr lang="en-GB"/>
        </a:p>
      </dgm:t>
    </dgm:pt>
    <dgm:pt modelId="{8110EC4B-3C09-471B-92F9-E5F25040AFFF}" type="pres">
      <dgm:prSet presAssocID="{5CDBF31A-1F9E-4CE9-BEA3-6227C59A2597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6A547ECA-A0ED-4D4B-8DB5-1E6A94A781E2}" type="pres">
      <dgm:prSet presAssocID="{5CDBF31A-1F9E-4CE9-BEA3-6227C59A259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6C631C1-5422-4963-A87D-A1DFE9114C12}" type="pres">
      <dgm:prSet presAssocID="{D81826B6-3E7D-4736-AAE1-06C7D3A5C513}" presName="root2" presStyleCnt="0"/>
      <dgm:spPr/>
      <dgm:t>
        <a:bodyPr/>
        <a:lstStyle/>
        <a:p>
          <a:endParaRPr lang="en-GB"/>
        </a:p>
      </dgm:t>
    </dgm:pt>
    <dgm:pt modelId="{FA5A3EAB-9198-47A0-B00A-1218439154A3}" type="pres">
      <dgm:prSet presAssocID="{D81826B6-3E7D-4736-AAE1-06C7D3A5C513}" presName="LevelTwoTextNode" presStyleLbl="node2" presStyleIdx="2" presStyleCnt="4" custScaleX="132418" custLinFactNeighborX="-2080" custLinFactNeighborY="20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5F7DA3-2584-4FDB-8FEA-7640630CB0E1}" type="pres">
      <dgm:prSet presAssocID="{D81826B6-3E7D-4736-AAE1-06C7D3A5C513}" presName="level3hierChild" presStyleCnt="0"/>
      <dgm:spPr/>
      <dgm:t>
        <a:bodyPr/>
        <a:lstStyle/>
        <a:p>
          <a:endParaRPr lang="en-GB"/>
        </a:p>
      </dgm:t>
    </dgm:pt>
    <dgm:pt modelId="{7BF1F845-EE51-439D-96CC-4E2435FC321C}" type="pres">
      <dgm:prSet presAssocID="{7A64ED14-57AC-4722-A8B4-1E2B4EC65E2A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1CB616B2-E06E-4EA6-BDFB-E8A8BCA64138}" type="pres">
      <dgm:prSet presAssocID="{7A64ED14-57AC-4722-A8B4-1E2B4EC65E2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2AE67F1-3DB5-4589-B3B7-BD83071F0CF3}" type="pres">
      <dgm:prSet presAssocID="{F285BC11-BDD7-44FB-9900-156A34934988}" presName="root2" presStyleCnt="0"/>
      <dgm:spPr/>
      <dgm:t>
        <a:bodyPr/>
        <a:lstStyle/>
        <a:p>
          <a:endParaRPr lang="en-GB"/>
        </a:p>
      </dgm:t>
    </dgm:pt>
    <dgm:pt modelId="{07E03C07-E40F-48CD-879A-7669F47C058E}" type="pres">
      <dgm:prSet presAssocID="{F285BC11-BDD7-44FB-9900-156A34934988}" presName="LevelTwoTextNode" presStyleLbl="node2" presStyleIdx="3" presStyleCnt="4" custScaleX="132932" custLinFactNeighborX="-2594" custLinFactNeighborY="-4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D36F90-EDCD-4394-BF40-96508AA09F47}" type="pres">
      <dgm:prSet presAssocID="{F285BC11-BDD7-44FB-9900-156A34934988}" presName="level3hierChild" presStyleCnt="0"/>
      <dgm:spPr/>
      <dgm:t>
        <a:bodyPr/>
        <a:lstStyle/>
        <a:p>
          <a:endParaRPr lang="en-GB"/>
        </a:p>
      </dgm:t>
    </dgm:pt>
  </dgm:ptLst>
  <dgm:cxnLst>
    <dgm:cxn modelId="{E0980BAE-44B0-4391-9B2B-66E7125DF71C}" type="presOf" srcId="{D81826B6-3E7D-4736-AAE1-06C7D3A5C513}" destId="{FA5A3EAB-9198-47A0-B00A-1218439154A3}" srcOrd="0" destOrd="0" presId="urn:microsoft.com/office/officeart/2008/layout/HorizontalMultiLevelHierarchy"/>
    <dgm:cxn modelId="{C2E4F940-0AD2-433A-82BD-397CEA2C420F}" srcId="{1650CFB5-1610-4B05-92B5-7DF75CCF9891}" destId="{D8C770E6-0733-4E07-A60A-F89F18CD4E97}" srcOrd="1" destOrd="0" parTransId="{F61300BF-A7FF-4CE4-89B7-245EEDB2B3AA}" sibTransId="{349C4D7B-258C-4EC8-A453-12AD9F584A5E}"/>
    <dgm:cxn modelId="{FA09F505-EEAF-4824-A5A8-248D629F6A1B}" type="presOf" srcId="{7A64ED14-57AC-4722-A8B4-1E2B4EC65E2A}" destId="{1CB616B2-E06E-4EA6-BDFB-E8A8BCA64138}" srcOrd="1" destOrd="0" presId="urn:microsoft.com/office/officeart/2008/layout/HorizontalMultiLevelHierarchy"/>
    <dgm:cxn modelId="{DD47591F-E49E-492F-AD4E-CC707B59EFB9}" type="presOf" srcId="{F61300BF-A7FF-4CE4-89B7-245EEDB2B3AA}" destId="{68877F77-E479-486A-97EF-695EF749E74F}" srcOrd="1" destOrd="0" presId="urn:microsoft.com/office/officeart/2008/layout/HorizontalMultiLevelHierarchy"/>
    <dgm:cxn modelId="{C93680E9-06A8-47E8-B31B-9E721FB32D1E}" srcId="{8C041129-4E4E-4BB7-9899-22710898DFF0}" destId="{1650CFB5-1610-4B05-92B5-7DF75CCF9891}" srcOrd="0" destOrd="0" parTransId="{C8AB29C1-8119-41D7-8CDF-D6D9CD06153E}" sibTransId="{78137285-D065-41FA-A474-04E3A1F2351F}"/>
    <dgm:cxn modelId="{F15560C1-4C2C-47DD-A27E-E1F7BD46FD0B}" srcId="{1650CFB5-1610-4B05-92B5-7DF75CCF9891}" destId="{C48CA9D6-BFB0-499E-9625-877463477E2F}" srcOrd="0" destOrd="0" parTransId="{6899C11B-A991-4AA7-976B-169B77E48AE3}" sibTransId="{1329C37F-712A-4532-B661-87455403F0FE}"/>
    <dgm:cxn modelId="{C3FB4FCC-818B-4517-8CB4-B2192C7E3FE8}" type="presOf" srcId="{7A64ED14-57AC-4722-A8B4-1E2B4EC65E2A}" destId="{7BF1F845-EE51-439D-96CC-4E2435FC321C}" srcOrd="0" destOrd="0" presId="urn:microsoft.com/office/officeart/2008/layout/HorizontalMultiLevelHierarchy"/>
    <dgm:cxn modelId="{E10AF643-3E4D-4BBE-AEFC-99E3DF47D623}" type="presOf" srcId="{5CDBF31A-1F9E-4CE9-BEA3-6227C59A2597}" destId="{8110EC4B-3C09-471B-92F9-E5F25040AFFF}" srcOrd="0" destOrd="0" presId="urn:microsoft.com/office/officeart/2008/layout/HorizontalMultiLevelHierarchy"/>
    <dgm:cxn modelId="{B0AA6D64-12C4-4003-82C7-0777D4F90D76}" type="presOf" srcId="{6899C11B-A991-4AA7-976B-169B77E48AE3}" destId="{62A3ED29-9D92-4D14-A75A-42B612890464}" srcOrd="1" destOrd="0" presId="urn:microsoft.com/office/officeart/2008/layout/HorizontalMultiLevelHierarchy"/>
    <dgm:cxn modelId="{CAB95AA8-BDA2-4CBE-BBD3-03F27A6FD29B}" srcId="{1650CFB5-1610-4B05-92B5-7DF75CCF9891}" destId="{D81826B6-3E7D-4736-AAE1-06C7D3A5C513}" srcOrd="2" destOrd="0" parTransId="{5CDBF31A-1F9E-4CE9-BEA3-6227C59A2597}" sibTransId="{D69F13C1-C9BF-472D-9060-B2FD4D6B8D5F}"/>
    <dgm:cxn modelId="{8727C731-7DFD-411E-95DD-4BA93ACD13AB}" type="presOf" srcId="{1650CFB5-1610-4B05-92B5-7DF75CCF9891}" destId="{DB8CD5DA-05F0-4A04-984D-5F3ACAAD5B80}" srcOrd="0" destOrd="0" presId="urn:microsoft.com/office/officeart/2008/layout/HorizontalMultiLevelHierarchy"/>
    <dgm:cxn modelId="{41F4603A-395E-429C-AFE3-2D0E0EB8B8BB}" type="presOf" srcId="{F285BC11-BDD7-44FB-9900-156A34934988}" destId="{07E03C07-E40F-48CD-879A-7669F47C058E}" srcOrd="0" destOrd="0" presId="urn:microsoft.com/office/officeart/2008/layout/HorizontalMultiLevelHierarchy"/>
    <dgm:cxn modelId="{F057D85B-3EFB-467D-A2FB-DFBA885D2AF8}" type="presOf" srcId="{8C041129-4E4E-4BB7-9899-22710898DFF0}" destId="{FC7C6021-8EF6-46AD-9FBE-5CA33203EC30}" srcOrd="0" destOrd="0" presId="urn:microsoft.com/office/officeart/2008/layout/HorizontalMultiLevelHierarchy"/>
    <dgm:cxn modelId="{B4F68B1B-E230-4755-A760-088C83760BD0}" type="presOf" srcId="{6899C11B-A991-4AA7-976B-169B77E48AE3}" destId="{7CA687F0-0BD2-40A2-A3D9-A35A042CCC2B}" srcOrd="0" destOrd="0" presId="urn:microsoft.com/office/officeart/2008/layout/HorizontalMultiLevelHierarchy"/>
    <dgm:cxn modelId="{338BC610-C94D-4559-ACF6-C225BD3E5B81}" type="presOf" srcId="{5CDBF31A-1F9E-4CE9-BEA3-6227C59A2597}" destId="{6A547ECA-A0ED-4D4B-8DB5-1E6A94A781E2}" srcOrd="1" destOrd="0" presId="urn:microsoft.com/office/officeart/2008/layout/HorizontalMultiLevelHierarchy"/>
    <dgm:cxn modelId="{64717F48-B650-452B-ADEF-EA6960AF0E8F}" type="presOf" srcId="{C48CA9D6-BFB0-499E-9625-877463477E2F}" destId="{728AB59E-EE3F-4FCD-849B-173B70A34BED}" srcOrd="0" destOrd="0" presId="urn:microsoft.com/office/officeart/2008/layout/HorizontalMultiLevelHierarchy"/>
    <dgm:cxn modelId="{C65EF58E-A9EE-4E34-9FE6-7E0E7DAC6182}" type="presOf" srcId="{F61300BF-A7FF-4CE4-89B7-245EEDB2B3AA}" destId="{8EC4F226-012A-422B-B1ED-29FF0B34980C}" srcOrd="0" destOrd="0" presId="urn:microsoft.com/office/officeart/2008/layout/HorizontalMultiLevelHierarchy"/>
    <dgm:cxn modelId="{F4C3759D-02F7-4AA6-AB8B-843F0DBB9ECF}" type="presOf" srcId="{D8C770E6-0733-4E07-A60A-F89F18CD4E97}" destId="{982D9B0A-5B3F-4863-942A-662CCC64D1FC}" srcOrd="0" destOrd="0" presId="urn:microsoft.com/office/officeart/2008/layout/HorizontalMultiLevelHierarchy"/>
    <dgm:cxn modelId="{B93D0452-C87F-45F3-9526-BE1863A16978}" srcId="{1650CFB5-1610-4B05-92B5-7DF75CCF9891}" destId="{F285BC11-BDD7-44FB-9900-156A34934988}" srcOrd="3" destOrd="0" parTransId="{7A64ED14-57AC-4722-A8B4-1E2B4EC65E2A}" sibTransId="{AEB9AAD3-7908-4973-A529-80D5CC66AF4E}"/>
    <dgm:cxn modelId="{BC434218-A55E-4039-91DA-3E500A98D10D}" type="presParOf" srcId="{FC7C6021-8EF6-46AD-9FBE-5CA33203EC30}" destId="{20E2D064-6821-4C45-805F-6E9DE2BBC3A3}" srcOrd="0" destOrd="0" presId="urn:microsoft.com/office/officeart/2008/layout/HorizontalMultiLevelHierarchy"/>
    <dgm:cxn modelId="{EB95F744-7241-4C4D-A96A-60615B4C1DB4}" type="presParOf" srcId="{20E2D064-6821-4C45-805F-6E9DE2BBC3A3}" destId="{DB8CD5DA-05F0-4A04-984D-5F3ACAAD5B80}" srcOrd="0" destOrd="0" presId="urn:microsoft.com/office/officeart/2008/layout/HorizontalMultiLevelHierarchy"/>
    <dgm:cxn modelId="{6C33F86E-8F7A-4572-A245-C44CA31F8299}" type="presParOf" srcId="{20E2D064-6821-4C45-805F-6E9DE2BBC3A3}" destId="{1E102FCD-7BD2-49AA-AD72-18F08D3B4884}" srcOrd="1" destOrd="0" presId="urn:microsoft.com/office/officeart/2008/layout/HorizontalMultiLevelHierarchy"/>
    <dgm:cxn modelId="{C7FE6810-F8A5-43BD-A47A-C27BEED317AB}" type="presParOf" srcId="{1E102FCD-7BD2-49AA-AD72-18F08D3B4884}" destId="{7CA687F0-0BD2-40A2-A3D9-A35A042CCC2B}" srcOrd="0" destOrd="0" presId="urn:microsoft.com/office/officeart/2008/layout/HorizontalMultiLevelHierarchy"/>
    <dgm:cxn modelId="{D834FFFD-59FD-49C6-A165-A443A3DF36F8}" type="presParOf" srcId="{7CA687F0-0BD2-40A2-A3D9-A35A042CCC2B}" destId="{62A3ED29-9D92-4D14-A75A-42B612890464}" srcOrd="0" destOrd="0" presId="urn:microsoft.com/office/officeart/2008/layout/HorizontalMultiLevelHierarchy"/>
    <dgm:cxn modelId="{D7466084-5AE8-4D6D-9743-118BEA876CA2}" type="presParOf" srcId="{1E102FCD-7BD2-49AA-AD72-18F08D3B4884}" destId="{F12578EA-9EB3-4A24-914D-CCADB5F20832}" srcOrd="1" destOrd="0" presId="urn:microsoft.com/office/officeart/2008/layout/HorizontalMultiLevelHierarchy"/>
    <dgm:cxn modelId="{A52680BA-BB65-4708-97E1-F9E8305CB098}" type="presParOf" srcId="{F12578EA-9EB3-4A24-914D-CCADB5F20832}" destId="{728AB59E-EE3F-4FCD-849B-173B70A34BED}" srcOrd="0" destOrd="0" presId="urn:microsoft.com/office/officeart/2008/layout/HorizontalMultiLevelHierarchy"/>
    <dgm:cxn modelId="{F1D1955F-4126-4DB3-B956-ACFAAA6209F7}" type="presParOf" srcId="{F12578EA-9EB3-4A24-914D-CCADB5F20832}" destId="{8BEA0FE4-A8D6-44F9-A515-C51906BD83F2}" srcOrd="1" destOrd="0" presId="urn:microsoft.com/office/officeart/2008/layout/HorizontalMultiLevelHierarchy"/>
    <dgm:cxn modelId="{09DFB89F-542E-4A24-AAFF-CEF9F51C46CB}" type="presParOf" srcId="{1E102FCD-7BD2-49AA-AD72-18F08D3B4884}" destId="{8EC4F226-012A-422B-B1ED-29FF0B34980C}" srcOrd="2" destOrd="0" presId="urn:microsoft.com/office/officeart/2008/layout/HorizontalMultiLevelHierarchy"/>
    <dgm:cxn modelId="{420C1166-9BF8-42AC-84C7-B273FC9F5F8B}" type="presParOf" srcId="{8EC4F226-012A-422B-B1ED-29FF0B34980C}" destId="{68877F77-E479-486A-97EF-695EF749E74F}" srcOrd="0" destOrd="0" presId="urn:microsoft.com/office/officeart/2008/layout/HorizontalMultiLevelHierarchy"/>
    <dgm:cxn modelId="{A3350864-4F08-49D6-BA75-714553576E0F}" type="presParOf" srcId="{1E102FCD-7BD2-49AA-AD72-18F08D3B4884}" destId="{CB5673D9-69F6-4E3D-9A6E-ECC7749F6926}" srcOrd="3" destOrd="0" presId="urn:microsoft.com/office/officeart/2008/layout/HorizontalMultiLevelHierarchy"/>
    <dgm:cxn modelId="{5CD656B0-DA90-4613-A802-7DA867AFBAFC}" type="presParOf" srcId="{CB5673D9-69F6-4E3D-9A6E-ECC7749F6926}" destId="{982D9B0A-5B3F-4863-942A-662CCC64D1FC}" srcOrd="0" destOrd="0" presId="urn:microsoft.com/office/officeart/2008/layout/HorizontalMultiLevelHierarchy"/>
    <dgm:cxn modelId="{483B54FB-5664-4548-834C-A9B8B9FC0931}" type="presParOf" srcId="{CB5673D9-69F6-4E3D-9A6E-ECC7749F6926}" destId="{5D29D452-5093-401F-BC73-630603A0A42F}" srcOrd="1" destOrd="0" presId="urn:microsoft.com/office/officeart/2008/layout/HorizontalMultiLevelHierarchy"/>
    <dgm:cxn modelId="{DE98B3D6-3F78-420F-A5B6-ADE435C1991A}" type="presParOf" srcId="{1E102FCD-7BD2-49AA-AD72-18F08D3B4884}" destId="{8110EC4B-3C09-471B-92F9-E5F25040AFFF}" srcOrd="4" destOrd="0" presId="urn:microsoft.com/office/officeart/2008/layout/HorizontalMultiLevelHierarchy"/>
    <dgm:cxn modelId="{B473C088-E7D2-4608-926E-F1D69B808057}" type="presParOf" srcId="{8110EC4B-3C09-471B-92F9-E5F25040AFFF}" destId="{6A547ECA-A0ED-4D4B-8DB5-1E6A94A781E2}" srcOrd="0" destOrd="0" presId="urn:microsoft.com/office/officeart/2008/layout/HorizontalMultiLevelHierarchy"/>
    <dgm:cxn modelId="{605041B3-8821-4F92-BF1B-0E7FC0D18DBE}" type="presParOf" srcId="{1E102FCD-7BD2-49AA-AD72-18F08D3B4884}" destId="{16C631C1-5422-4963-A87D-A1DFE9114C12}" srcOrd="5" destOrd="0" presId="urn:microsoft.com/office/officeart/2008/layout/HorizontalMultiLevelHierarchy"/>
    <dgm:cxn modelId="{59323D55-0CEA-4AD1-ADBA-977B0D8896A4}" type="presParOf" srcId="{16C631C1-5422-4963-A87D-A1DFE9114C12}" destId="{FA5A3EAB-9198-47A0-B00A-1218439154A3}" srcOrd="0" destOrd="0" presId="urn:microsoft.com/office/officeart/2008/layout/HorizontalMultiLevelHierarchy"/>
    <dgm:cxn modelId="{943EF26B-A9F4-4868-BDC5-77033BAF2EEA}" type="presParOf" srcId="{16C631C1-5422-4963-A87D-A1DFE9114C12}" destId="{695F7DA3-2584-4FDB-8FEA-7640630CB0E1}" srcOrd="1" destOrd="0" presId="urn:microsoft.com/office/officeart/2008/layout/HorizontalMultiLevelHierarchy"/>
    <dgm:cxn modelId="{8074D713-5AFD-4E30-8DF0-F21CF274A738}" type="presParOf" srcId="{1E102FCD-7BD2-49AA-AD72-18F08D3B4884}" destId="{7BF1F845-EE51-439D-96CC-4E2435FC321C}" srcOrd="6" destOrd="0" presId="urn:microsoft.com/office/officeart/2008/layout/HorizontalMultiLevelHierarchy"/>
    <dgm:cxn modelId="{2B0BD694-5486-4C69-A2BA-320E6263EBCF}" type="presParOf" srcId="{7BF1F845-EE51-439D-96CC-4E2435FC321C}" destId="{1CB616B2-E06E-4EA6-BDFB-E8A8BCA64138}" srcOrd="0" destOrd="0" presId="urn:microsoft.com/office/officeart/2008/layout/HorizontalMultiLevelHierarchy"/>
    <dgm:cxn modelId="{E57D4BCC-CAAA-4357-BA8C-D0E9B9EA828C}" type="presParOf" srcId="{1E102FCD-7BD2-49AA-AD72-18F08D3B4884}" destId="{32AE67F1-3DB5-4589-B3B7-BD83071F0CF3}" srcOrd="7" destOrd="0" presId="urn:microsoft.com/office/officeart/2008/layout/HorizontalMultiLevelHierarchy"/>
    <dgm:cxn modelId="{D4D007D6-790C-494B-8E10-1EACB4D44D81}" type="presParOf" srcId="{32AE67F1-3DB5-4589-B3B7-BD83071F0CF3}" destId="{07E03C07-E40F-48CD-879A-7669F47C058E}" srcOrd="0" destOrd="0" presId="urn:microsoft.com/office/officeart/2008/layout/HorizontalMultiLevelHierarchy"/>
    <dgm:cxn modelId="{D9F20B0C-0187-4661-B807-4D6662421CEF}" type="presParOf" srcId="{32AE67F1-3DB5-4589-B3B7-BD83071F0CF3}" destId="{8AD36F90-EDCD-4394-BF40-96508AA09F4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DAED39F-F307-46ED-A7FC-DDD09C4DE02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F3A4598-0869-4BC4-9EFE-3F77C2283D4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2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Methodological Study to Develop STNA in the Framework of the LETS Implementation </a:t>
          </a:r>
          <a:r>
            <a:rPr lang="fr-FR" sz="2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(Q2 2017)</a:t>
          </a:r>
          <a:endParaRPr lang="en-US" sz="2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0E1E60-96B5-499D-8920-D7139F639000}" type="parTrans" cxnId="{ED5D3F47-7D4A-4766-9F65-DB7B46002C95}">
      <dgm:prSet/>
      <dgm:spPr/>
      <dgm:t>
        <a:bodyPr/>
        <a:lstStyle/>
        <a:p>
          <a:endParaRPr lang="en-US"/>
        </a:p>
      </dgm:t>
    </dgm:pt>
    <dgm:pt modelId="{5F27CD68-F287-4721-AA2F-CF05C49E0751}" type="sibTrans" cxnId="{ED5D3F47-7D4A-4766-9F65-DB7B46002C95}">
      <dgm:prSet/>
      <dgm:spPr/>
      <dgm:t>
        <a:bodyPr/>
        <a:lstStyle/>
        <a:p>
          <a:endParaRPr lang="en-US"/>
        </a:p>
      </dgm:t>
    </dgm:pt>
    <dgm:pt modelId="{69055F40-D657-4B46-BBE4-55020E221CF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Draft Methodology</a:t>
          </a:r>
        </a:p>
        <a:p>
          <a:r>
            <a:rPr lang="en-US" sz="2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(07/2017)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03718B-4B59-4153-AB50-665D8344C166}" type="parTrans" cxnId="{85824E52-C0ED-437B-8C6F-F0A90C20673E}">
      <dgm:prSet/>
      <dgm:spPr/>
      <dgm:t>
        <a:bodyPr/>
        <a:lstStyle/>
        <a:p>
          <a:endParaRPr lang="en-US"/>
        </a:p>
      </dgm:t>
    </dgm:pt>
    <dgm:pt modelId="{F3887EEC-6ED9-4A70-9D39-3DD76CBEC904}" type="sibTrans" cxnId="{85824E52-C0ED-437B-8C6F-F0A90C20673E}">
      <dgm:prSet/>
      <dgm:spPr/>
      <dgm:t>
        <a:bodyPr/>
        <a:lstStyle/>
        <a:p>
          <a:endParaRPr lang="en-US"/>
        </a:p>
      </dgm:t>
    </dgm:pt>
    <dgm:pt modelId="{20301BA8-08ED-4833-9A61-9FE844CD356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2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Step 1 of the pilot project - Desk research</a:t>
          </a:r>
        </a:p>
        <a:p>
          <a:r>
            <a:rPr lang="en-GB" sz="2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(Q4 2017)</a:t>
          </a:r>
          <a:endParaRPr lang="en-US" sz="2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17FB6-0294-4C43-B85B-0AE879F90241}" type="parTrans" cxnId="{2F5B5FD9-81E1-45D0-AA32-DCB9C8F2C790}">
      <dgm:prSet/>
      <dgm:spPr/>
      <dgm:t>
        <a:bodyPr/>
        <a:lstStyle/>
        <a:p>
          <a:endParaRPr lang="en-US"/>
        </a:p>
      </dgm:t>
    </dgm:pt>
    <dgm:pt modelId="{A84119C7-61B3-4195-9EBC-5ACA6138B9FC}" type="sibTrans" cxnId="{2F5B5FD9-81E1-45D0-AA32-DCB9C8F2C790}">
      <dgm:prSet/>
      <dgm:spPr/>
      <dgm:t>
        <a:bodyPr/>
        <a:lstStyle/>
        <a:p>
          <a:endParaRPr lang="en-US"/>
        </a:p>
      </dgm:t>
    </dgm:pt>
    <dgm:pt modelId="{017EC8A1-19D9-4175-B2DF-FB80B522D2B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Step 2-3 - Expert consulta- tions</a:t>
          </a:r>
        </a:p>
        <a:p>
          <a:r>
            <a:rPr lang="en-US" sz="2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(Q1 2018)</a:t>
          </a:r>
          <a:endParaRPr lang="en-US" sz="2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3F187D-3A2A-4116-83A8-112792B8E9D6}" type="parTrans" cxnId="{F79B66CD-9579-49F1-B812-023520D24EFC}">
      <dgm:prSet/>
      <dgm:spPr/>
      <dgm:t>
        <a:bodyPr/>
        <a:lstStyle/>
        <a:p>
          <a:endParaRPr lang="en-US"/>
        </a:p>
      </dgm:t>
    </dgm:pt>
    <dgm:pt modelId="{74D83977-E890-4E7C-98E2-D3FBF93D44ED}" type="sibTrans" cxnId="{F79B66CD-9579-49F1-B812-023520D24EFC}">
      <dgm:prSet/>
      <dgm:spPr/>
      <dgm:t>
        <a:bodyPr/>
        <a:lstStyle/>
        <a:p>
          <a:endParaRPr lang="en-US"/>
        </a:p>
      </dgm:t>
    </dgm:pt>
    <dgm:pt modelId="{30A87CC5-AD9D-4651-8396-CBB62B74AC1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Finalisation of the first        EU-STNA cycle </a:t>
          </a:r>
        </a:p>
        <a:p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(Q4 2018)</a:t>
          </a:r>
          <a:endParaRPr lang="en-US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47D7C3-9A6A-4AC0-A96D-87C081D06979}" type="parTrans" cxnId="{03D95057-6AFD-42A0-BEF2-9B83922B25D0}">
      <dgm:prSet/>
      <dgm:spPr/>
      <dgm:t>
        <a:bodyPr/>
        <a:lstStyle/>
        <a:p>
          <a:endParaRPr lang="en-US"/>
        </a:p>
      </dgm:t>
    </dgm:pt>
    <dgm:pt modelId="{17C4C9DB-1AEF-4E6F-BC61-F3901795E1C6}" type="sibTrans" cxnId="{03D95057-6AFD-42A0-BEF2-9B83922B25D0}">
      <dgm:prSet/>
      <dgm:spPr/>
      <dgm:t>
        <a:bodyPr/>
        <a:lstStyle/>
        <a:p>
          <a:endParaRPr lang="en-US"/>
        </a:p>
      </dgm:t>
    </dgm:pt>
    <dgm:pt modelId="{AC4C23F9-5D83-4701-B7EF-FCBD7AB75E74}" type="pres">
      <dgm:prSet presAssocID="{ADAED39F-F307-46ED-A7FC-DDD09C4DE020}" presName="CompostProcess" presStyleCnt="0">
        <dgm:presLayoutVars>
          <dgm:dir/>
          <dgm:resizeHandles val="exact"/>
        </dgm:presLayoutVars>
      </dgm:prSet>
      <dgm:spPr/>
    </dgm:pt>
    <dgm:pt modelId="{880B54A0-83B2-4361-A405-E5EF1159F085}" type="pres">
      <dgm:prSet presAssocID="{ADAED39F-F307-46ED-A7FC-DDD09C4DE020}" presName="arrow" presStyleLbl="bgShp" presStyleIdx="0" presStyleCnt="1"/>
      <dgm:spPr/>
    </dgm:pt>
    <dgm:pt modelId="{2E3DC862-8E04-4137-A3C3-40F3C190AF76}" type="pres">
      <dgm:prSet presAssocID="{ADAED39F-F307-46ED-A7FC-DDD09C4DE020}" presName="linearProcess" presStyleCnt="0"/>
      <dgm:spPr/>
    </dgm:pt>
    <dgm:pt modelId="{4CB68881-9855-4499-BB26-0185BBEDE23F}" type="pres">
      <dgm:prSet presAssocID="{7F3A4598-0869-4BC4-9EFE-3F77C2283D44}" presName="textNode" presStyleLbl="node1" presStyleIdx="0" presStyleCnt="5" custScaleX="170101" custScaleY="193551" custLinFactNeighborX="-226" custLinFactNeighborY="-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93F3E-5047-4B48-8A45-17533297AD80}" type="pres">
      <dgm:prSet presAssocID="{5F27CD68-F287-4721-AA2F-CF05C49E0751}" presName="sibTrans" presStyleCnt="0"/>
      <dgm:spPr/>
    </dgm:pt>
    <dgm:pt modelId="{E31894E0-649C-472A-B448-F44B4AB40574}" type="pres">
      <dgm:prSet presAssocID="{69055F40-D657-4B46-BBE4-55020E221CF4}" presName="textNode" presStyleLbl="node1" presStyleIdx="1" presStyleCnt="5" custScaleX="144356" custScaleY="190918" custLinFactNeighborX="-3986" custLinFactNeighborY="1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E972A-1AAC-41F7-A19D-CAFFA52520EF}" type="pres">
      <dgm:prSet presAssocID="{F3887EEC-6ED9-4A70-9D39-3DD76CBEC904}" presName="sibTrans" presStyleCnt="0"/>
      <dgm:spPr/>
    </dgm:pt>
    <dgm:pt modelId="{61318FFD-B974-45A5-AF4D-BF07BC8DC2E4}" type="pres">
      <dgm:prSet presAssocID="{20301BA8-08ED-4833-9A61-9FE844CD356B}" presName="textNode" presStyleLbl="node1" presStyleIdx="2" presStyleCnt="5" custScaleX="111874" custScaleY="190328" custLinFactNeighborX="-2780" custLinFactNeighborY="1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3CA91-54C1-449D-94BC-29FB8D5B83EC}" type="pres">
      <dgm:prSet presAssocID="{A84119C7-61B3-4195-9EBC-5ACA6138B9FC}" presName="sibTrans" presStyleCnt="0"/>
      <dgm:spPr/>
    </dgm:pt>
    <dgm:pt modelId="{AF7E94E3-3A96-4437-A827-9465BB96EC4A}" type="pres">
      <dgm:prSet presAssocID="{017EC8A1-19D9-4175-B2DF-FB80B522D2B7}" presName="textNode" presStyleLbl="node1" presStyleIdx="3" presStyleCnt="5" custScaleX="116093" custScaleY="189146" custLinFactNeighborX="-14974" custLinFactNeighborY="2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42586-02A1-414F-AF78-72FDD6F9594D}" type="pres">
      <dgm:prSet presAssocID="{74D83977-E890-4E7C-98E2-D3FBF93D44ED}" presName="sibTrans" presStyleCnt="0"/>
      <dgm:spPr/>
    </dgm:pt>
    <dgm:pt modelId="{683E4D4E-38D3-4107-867F-9E8EF58DA8FB}" type="pres">
      <dgm:prSet presAssocID="{30A87CC5-AD9D-4651-8396-CBB62B74AC12}" presName="textNode" presStyleLbl="node1" presStyleIdx="4" presStyleCnt="5" custScaleX="124445" custScaleY="189146" custLinFactNeighborX="1877" custLinFactNeighborY="2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5D3F47-7D4A-4766-9F65-DB7B46002C95}" srcId="{ADAED39F-F307-46ED-A7FC-DDD09C4DE020}" destId="{7F3A4598-0869-4BC4-9EFE-3F77C2283D44}" srcOrd="0" destOrd="0" parTransId="{490E1E60-96B5-499D-8920-D7139F639000}" sibTransId="{5F27CD68-F287-4721-AA2F-CF05C49E0751}"/>
    <dgm:cxn modelId="{2F5B5FD9-81E1-45D0-AA32-DCB9C8F2C790}" srcId="{ADAED39F-F307-46ED-A7FC-DDD09C4DE020}" destId="{20301BA8-08ED-4833-9A61-9FE844CD356B}" srcOrd="2" destOrd="0" parTransId="{33D17FB6-0294-4C43-B85B-0AE879F90241}" sibTransId="{A84119C7-61B3-4195-9EBC-5ACA6138B9FC}"/>
    <dgm:cxn modelId="{614D7370-997F-4D3F-8EE4-66554BF447B0}" type="presOf" srcId="{69055F40-D657-4B46-BBE4-55020E221CF4}" destId="{E31894E0-649C-472A-B448-F44B4AB40574}" srcOrd="0" destOrd="0" presId="urn:microsoft.com/office/officeart/2005/8/layout/hProcess9"/>
    <dgm:cxn modelId="{F79B66CD-9579-49F1-B812-023520D24EFC}" srcId="{ADAED39F-F307-46ED-A7FC-DDD09C4DE020}" destId="{017EC8A1-19D9-4175-B2DF-FB80B522D2B7}" srcOrd="3" destOrd="0" parTransId="{A43F187D-3A2A-4116-83A8-112792B8E9D6}" sibTransId="{74D83977-E890-4E7C-98E2-D3FBF93D44ED}"/>
    <dgm:cxn modelId="{42FC6BBC-336B-4D58-9241-1234127F34EF}" type="presOf" srcId="{017EC8A1-19D9-4175-B2DF-FB80B522D2B7}" destId="{AF7E94E3-3A96-4437-A827-9465BB96EC4A}" srcOrd="0" destOrd="0" presId="urn:microsoft.com/office/officeart/2005/8/layout/hProcess9"/>
    <dgm:cxn modelId="{85824E52-C0ED-437B-8C6F-F0A90C20673E}" srcId="{ADAED39F-F307-46ED-A7FC-DDD09C4DE020}" destId="{69055F40-D657-4B46-BBE4-55020E221CF4}" srcOrd="1" destOrd="0" parTransId="{F203718B-4B59-4153-AB50-665D8344C166}" sibTransId="{F3887EEC-6ED9-4A70-9D39-3DD76CBEC904}"/>
    <dgm:cxn modelId="{4CED0D67-5CF4-482B-889F-D7DD9E8C87F7}" type="presOf" srcId="{7F3A4598-0869-4BC4-9EFE-3F77C2283D44}" destId="{4CB68881-9855-4499-BB26-0185BBEDE23F}" srcOrd="0" destOrd="0" presId="urn:microsoft.com/office/officeart/2005/8/layout/hProcess9"/>
    <dgm:cxn modelId="{BF937733-5280-4C35-B2A4-D989281B2B05}" type="presOf" srcId="{30A87CC5-AD9D-4651-8396-CBB62B74AC12}" destId="{683E4D4E-38D3-4107-867F-9E8EF58DA8FB}" srcOrd="0" destOrd="0" presId="urn:microsoft.com/office/officeart/2005/8/layout/hProcess9"/>
    <dgm:cxn modelId="{5CDD5A6F-26AB-4E67-9895-58ED2C541A26}" type="presOf" srcId="{20301BA8-08ED-4833-9A61-9FE844CD356B}" destId="{61318FFD-B974-45A5-AF4D-BF07BC8DC2E4}" srcOrd="0" destOrd="0" presId="urn:microsoft.com/office/officeart/2005/8/layout/hProcess9"/>
    <dgm:cxn modelId="{43C962B4-B06B-4C4B-AE2C-5F1FE9C9B442}" type="presOf" srcId="{ADAED39F-F307-46ED-A7FC-DDD09C4DE020}" destId="{AC4C23F9-5D83-4701-B7EF-FCBD7AB75E74}" srcOrd="0" destOrd="0" presId="urn:microsoft.com/office/officeart/2005/8/layout/hProcess9"/>
    <dgm:cxn modelId="{03D95057-6AFD-42A0-BEF2-9B83922B25D0}" srcId="{ADAED39F-F307-46ED-A7FC-DDD09C4DE020}" destId="{30A87CC5-AD9D-4651-8396-CBB62B74AC12}" srcOrd="4" destOrd="0" parTransId="{7847D7C3-9A6A-4AC0-A96D-87C081D06979}" sibTransId="{17C4C9DB-1AEF-4E6F-BC61-F3901795E1C6}"/>
    <dgm:cxn modelId="{68E9D380-75C0-4DA0-B40A-C7E40BD72F80}" type="presParOf" srcId="{AC4C23F9-5D83-4701-B7EF-FCBD7AB75E74}" destId="{880B54A0-83B2-4361-A405-E5EF1159F085}" srcOrd="0" destOrd="0" presId="urn:microsoft.com/office/officeart/2005/8/layout/hProcess9"/>
    <dgm:cxn modelId="{D6734272-2927-445B-A761-7AAD962620E4}" type="presParOf" srcId="{AC4C23F9-5D83-4701-B7EF-FCBD7AB75E74}" destId="{2E3DC862-8E04-4137-A3C3-40F3C190AF76}" srcOrd="1" destOrd="0" presId="urn:microsoft.com/office/officeart/2005/8/layout/hProcess9"/>
    <dgm:cxn modelId="{C4D8D6F1-E5FA-43E9-B168-E0F9747C39FE}" type="presParOf" srcId="{2E3DC862-8E04-4137-A3C3-40F3C190AF76}" destId="{4CB68881-9855-4499-BB26-0185BBEDE23F}" srcOrd="0" destOrd="0" presId="urn:microsoft.com/office/officeart/2005/8/layout/hProcess9"/>
    <dgm:cxn modelId="{FFE80A09-562B-462D-8C67-5E2CEDA6A60D}" type="presParOf" srcId="{2E3DC862-8E04-4137-A3C3-40F3C190AF76}" destId="{01C93F3E-5047-4B48-8A45-17533297AD80}" srcOrd="1" destOrd="0" presId="urn:microsoft.com/office/officeart/2005/8/layout/hProcess9"/>
    <dgm:cxn modelId="{6BF979E6-E3D2-4664-9BBC-DA358DAF5808}" type="presParOf" srcId="{2E3DC862-8E04-4137-A3C3-40F3C190AF76}" destId="{E31894E0-649C-472A-B448-F44B4AB40574}" srcOrd="2" destOrd="0" presId="urn:microsoft.com/office/officeart/2005/8/layout/hProcess9"/>
    <dgm:cxn modelId="{707C917F-A9CC-4F18-955F-49D00184FDCA}" type="presParOf" srcId="{2E3DC862-8E04-4137-A3C3-40F3C190AF76}" destId="{26AE972A-1AAC-41F7-A19D-CAFFA52520EF}" srcOrd="3" destOrd="0" presId="urn:microsoft.com/office/officeart/2005/8/layout/hProcess9"/>
    <dgm:cxn modelId="{B20F92B9-EFB1-428B-9361-9ECE9658C39E}" type="presParOf" srcId="{2E3DC862-8E04-4137-A3C3-40F3C190AF76}" destId="{61318FFD-B974-45A5-AF4D-BF07BC8DC2E4}" srcOrd="4" destOrd="0" presId="urn:microsoft.com/office/officeart/2005/8/layout/hProcess9"/>
    <dgm:cxn modelId="{D87E43BB-4021-4615-86E4-3AD48F3BEA5F}" type="presParOf" srcId="{2E3DC862-8E04-4137-A3C3-40F3C190AF76}" destId="{B153CA91-54C1-449D-94BC-29FB8D5B83EC}" srcOrd="5" destOrd="0" presId="urn:microsoft.com/office/officeart/2005/8/layout/hProcess9"/>
    <dgm:cxn modelId="{29E1BBD4-8BFC-4005-8220-AB8F683E4A5E}" type="presParOf" srcId="{2E3DC862-8E04-4137-A3C3-40F3C190AF76}" destId="{AF7E94E3-3A96-4437-A827-9465BB96EC4A}" srcOrd="6" destOrd="0" presId="urn:microsoft.com/office/officeart/2005/8/layout/hProcess9"/>
    <dgm:cxn modelId="{730B2D1C-E33A-41D7-AFB1-D34536683BAD}" type="presParOf" srcId="{2E3DC862-8E04-4137-A3C3-40F3C190AF76}" destId="{28942586-02A1-414F-AF78-72FDD6F9594D}" srcOrd="7" destOrd="0" presId="urn:microsoft.com/office/officeart/2005/8/layout/hProcess9"/>
    <dgm:cxn modelId="{8F845C99-556B-460F-8CA6-22BE0B05DA4E}" type="presParOf" srcId="{2E3DC862-8E04-4137-A3C3-40F3C190AF76}" destId="{683E4D4E-38D3-4107-867F-9E8EF58DA8F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ADACCB3-3916-44A6-AD46-92E7C2BEF663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379B630-112F-422E-A7E2-D12C79A70985}">
      <dgm:prSet phldrT="[Text]" custT="1"/>
      <dgm:spPr/>
      <dgm:t>
        <a:bodyPr/>
        <a:lstStyle/>
        <a:p>
          <a:r>
            <a:rPr lang="en-US" sz="2700" b="1" dirty="0" smtClean="0">
              <a:latin typeface="Arial" panose="020B0604020202020204" pitchFamily="34" charset="0"/>
              <a:cs typeface="Arial" panose="020B0604020202020204" pitchFamily="34" charset="0"/>
            </a:rPr>
            <a:t>First programme</a:t>
          </a:r>
          <a:endParaRPr lang="en-US" sz="2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176185-06B3-4C59-BCE2-403E1EEC60A7}" type="parTrans" cxnId="{089C3A66-E68D-4561-AC9D-EA74E4D6F8BB}">
      <dgm:prSet/>
      <dgm:spPr/>
      <dgm:t>
        <a:bodyPr/>
        <a:lstStyle/>
        <a:p>
          <a:endParaRPr lang="en-US"/>
        </a:p>
      </dgm:t>
    </dgm:pt>
    <dgm:pt modelId="{BDF388B7-DAF1-462D-9A9B-1386D70DF039}" type="sibTrans" cxnId="{089C3A66-E68D-4561-AC9D-EA74E4D6F8BB}">
      <dgm:prSet/>
      <dgm:spPr/>
      <dgm:t>
        <a:bodyPr/>
        <a:lstStyle/>
        <a:p>
          <a:endParaRPr lang="en-US"/>
        </a:p>
      </dgm:t>
    </dgm:pt>
    <dgm:pt modelId="{0D5EE0AC-5810-4589-8A66-64130EB11266}">
      <dgm:prSet phldrT="[Text]" custT="1"/>
      <dgm:spPr/>
      <dgm:t>
        <a:bodyPr/>
        <a:lstStyle/>
        <a:p>
          <a:r>
            <a:rPr lang="en-US" sz="2700" b="1" dirty="0" smtClean="0">
              <a:latin typeface="Arial" panose="020B0604020202020204" pitchFamily="34" charset="0"/>
              <a:cs typeface="Arial" panose="020B0604020202020204" pitchFamily="34" charset="0"/>
            </a:rPr>
            <a:t>10/2015 – 10/2017</a:t>
          </a:r>
          <a:endParaRPr lang="en-US" sz="2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A0438-782B-4694-8E55-46FD2FFAA506}" type="parTrans" cxnId="{5E4696A7-5DA2-425C-8BB7-E15D0D38857D}">
      <dgm:prSet/>
      <dgm:spPr/>
      <dgm:t>
        <a:bodyPr/>
        <a:lstStyle/>
        <a:p>
          <a:endParaRPr lang="en-US"/>
        </a:p>
      </dgm:t>
    </dgm:pt>
    <dgm:pt modelId="{DC7C19E0-2E6F-4CB4-B1DF-321151B59953}" type="sibTrans" cxnId="{5E4696A7-5DA2-425C-8BB7-E15D0D38857D}">
      <dgm:prSet/>
      <dgm:spPr/>
      <dgm:t>
        <a:bodyPr/>
        <a:lstStyle/>
        <a:p>
          <a:endParaRPr lang="en-US"/>
        </a:p>
      </dgm:t>
    </dgm:pt>
    <dgm:pt modelId="{214F9C54-708B-4E8C-A062-1DDA06147AC7}">
      <dgm:prSet phldrT="[Text]" custT="1"/>
      <dgm:spPr/>
      <dgm:t>
        <a:bodyPr/>
        <a:lstStyle/>
        <a:p>
          <a:r>
            <a:rPr lang="en-US" sz="2700" b="1" dirty="0" smtClean="0">
              <a:latin typeface="Arial" panose="020B0604020202020204" pitchFamily="34" charset="0"/>
              <a:cs typeface="Arial" panose="020B0604020202020204" pitchFamily="34" charset="0"/>
            </a:rPr>
            <a:t>26 Graduates</a:t>
          </a:r>
          <a:endParaRPr lang="en-US" sz="2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9F581F-175F-4DFE-AF48-E3C3B58A2AED}" type="parTrans" cxnId="{0338467D-C24C-414D-B015-AA50D6B273CD}">
      <dgm:prSet/>
      <dgm:spPr/>
      <dgm:t>
        <a:bodyPr/>
        <a:lstStyle/>
        <a:p>
          <a:endParaRPr lang="en-US"/>
        </a:p>
      </dgm:t>
    </dgm:pt>
    <dgm:pt modelId="{ABEEAC31-3107-4C0E-A987-7F30D9EF8C50}" type="sibTrans" cxnId="{0338467D-C24C-414D-B015-AA50D6B273CD}">
      <dgm:prSet/>
      <dgm:spPr/>
      <dgm:t>
        <a:bodyPr/>
        <a:lstStyle/>
        <a:p>
          <a:endParaRPr lang="en-US"/>
        </a:p>
      </dgm:t>
    </dgm:pt>
    <dgm:pt modelId="{897E2DF9-D1D0-4C2C-BD28-ADD476573898}" type="pres">
      <dgm:prSet presAssocID="{8ADACCB3-3916-44A6-AD46-92E7C2BEF6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ACBC81-DD86-4165-AD1B-5EB24ABCA32A}" type="pres">
      <dgm:prSet presAssocID="{E379B630-112F-422E-A7E2-D12C79A70985}" presName="parTxOnly" presStyleLbl="node1" presStyleIdx="0" presStyleCnt="3" custLinFactNeighborX="-57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0A99-CB44-48C9-BACF-003429FEA2F5}" type="pres">
      <dgm:prSet presAssocID="{BDF388B7-DAF1-462D-9A9B-1386D70DF039}" presName="parSpace" presStyleCnt="0"/>
      <dgm:spPr/>
      <dgm:t>
        <a:bodyPr/>
        <a:lstStyle/>
        <a:p>
          <a:endParaRPr lang="en-US"/>
        </a:p>
      </dgm:t>
    </dgm:pt>
    <dgm:pt modelId="{31B2AC29-DE2C-4673-8FDB-DB4D3D5FF045}" type="pres">
      <dgm:prSet presAssocID="{0D5EE0AC-5810-4589-8A66-64130EB11266}" presName="parTxOnly" presStyleLbl="node1" presStyleIdx="1" presStyleCnt="3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DF916-B7A4-42D0-87C0-22A46D9B2BF3}" type="pres">
      <dgm:prSet presAssocID="{DC7C19E0-2E6F-4CB4-B1DF-321151B59953}" presName="parSpace" presStyleCnt="0"/>
      <dgm:spPr/>
      <dgm:t>
        <a:bodyPr/>
        <a:lstStyle/>
        <a:p>
          <a:endParaRPr lang="en-US"/>
        </a:p>
      </dgm:t>
    </dgm:pt>
    <dgm:pt modelId="{8C630E86-CD95-4560-BBFE-9F01180A9AC9}" type="pres">
      <dgm:prSet presAssocID="{214F9C54-708B-4E8C-A062-1DDA06147AC7}" presName="parTxOnly" presStyleLbl="node1" presStyleIdx="2" presStyleCnt="3" custScaleY="101958" custLinFactNeighborX="57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4696A7-5DA2-425C-8BB7-E15D0D38857D}" srcId="{8ADACCB3-3916-44A6-AD46-92E7C2BEF663}" destId="{0D5EE0AC-5810-4589-8A66-64130EB11266}" srcOrd="1" destOrd="0" parTransId="{2E5A0438-782B-4694-8E55-46FD2FFAA506}" sibTransId="{DC7C19E0-2E6F-4CB4-B1DF-321151B59953}"/>
    <dgm:cxn modelId="{EF4D8F2F-AA19-46F5-823C-B55D4E4C7BF4}" type="presOf" srcId="{0D5EE0AC-5810-4589-8A66-64130EB11266}" destId="{31B2AC29-DE2C-4673-8FDB-DB4D3D5FF045}" srcOrd="0" destOrd="0" presId="urn:microsoft.com/office/officeart/2005/8/layout/hChevron3"/>
    <dgm:cxn modelId="{DD8524BF-C7E1-4CF4-8B47-18B619215E1E}" type="presOf" srcId="{214F9C54-708B-4E8C-A062-1DDA06147AC7}" destId="{8C630E86-CD95-4560-BBFE-9F01180A9AC9}" srcOrd="0" destOrd="0" presId="urn:microsoft.com/office/officeart/2005/8/layout/hChevron3"/>
    <dgm:cxn modelId="{089C3A66-E68D-4561-AC9D-EA74E4D6F8BB}" srcId="{8ADACCB3-3916-44A6-AD46-92E7C2BEF663}" destId="{E379B630-112F-422E-A7E2-D12C79A70985}" srcOrd="0" destOrd="0" parTransId="{DA176185-06B3-4C59-BCE2-403E1EEC60A7}" sibTransId="{BDF388B7-DAF1-462D-9A9B-1386D70DF039}"/>
    <dgm:cxn modelId="{0338467D-C24C-414D-B015-AA50D6B273CD}" srcId="{8ADACCB3-3916-44A6-AD46-92E7C2BEF663}" destId="{214F9C54-708B-4E8C-A062-1DDA06147AC7}" srcOrd="2" destOrd="0" parTransId="{5D9F581F-175F-4DFE-AF48-E3C3B58A2AED}" sibTransId="{ABEEAC31-3107-4C0E-A987-7F30D9EF8C50}"/>
    <dgm:cxn modelId="{166F3143-8BA9-49D5-BD79-12849A2B20BD}" type="presOf" srcId="{E379B630-112F-422E-A7E2-D12C79A70985}" destId="{D2ACBC81-DD86-4165-AD1B-5EB24ABCA32A}" srcOrd="0" destOrd="0" presId="urn:microsoft.com/office/officeart/2005/8/layout/hChevron3"/>
    <dgm:cxn modelId="{372E37DF-1301-46B7-AB5A-F98070E963D2}" type="presOf" srcId="{8ADACCB3-3916-44A6-AD46-92E7C2BEF663}" destId="{897E2DF9-D1D0-4C2C-BD28-ADD476573898}" srcOrd="0" destOrd="0" presId="urn:microsoft.com/office/officeart/2005/8/layout/hChevron3"/>
    <dgm:cxn modelId="{08D9E497-2A94-408B-8FAF-18BCEBC76635}" type="presParOf" srcId="{897E2DF9-D1D0-4C2C-BD28-ADD476573898}" destId="{D2ACBC81-DD86-4165-AD1B-5EB24ABCA32A}" srcOrd="0" destOrd="0" presId="urn:microsoft.com/office/officeart/2005/8/layout/hChevron3"/>
    <dgm:cxn modelId="{51B10E22-2D99-44D7-BC3C-D01E6FA1D610}" type="presParOf" srcId="{897E2DF9-D1D0-4C2C-BD28-ADD476573898}" destId="{2E480A99-CB44-48C9-BACF-003429FEA2F5}" srcOrd="1" destOrd="0" presId="urn:microsoft.com/office/officeart/2005/8/layout/hChevron3"/>
    <dgm:cxn modelId="{36832A54-5D98-4BF2-A078-07AA17E9BCF4}" type="presParOf" srcId="{897E2DF9-D1D0-4C2C-BD28-ADD476573898}" destId="{31B2AC29-DE2C-4673-8FDB-DB4D3D5FF045}" srcOrd="2" destOrd="0" presId="urn:microsoft.com/office/officeart/2005/8/layout/hChevron3"/>
    <dgm:cxn modelId="{1F9C7380-73AD-4AA0-8327-CB832E4DC097}" type="presParOf" srcId="{897E2DF9-D1D0-4C2C-BD28-ADD476573898}" destId="{417DF916-B7A4-42D0-87C0-22A46D9B2BF3}" srcOrd="3" destOrd="0" presId="urn:microsoft.com/office/officeart/2005/8/layout/hChevron3"/>
    <dgm:cxn modelId="{77A2147F-153B-4E60-A91A-E27E8E0CBD06}" type="presParOf" srcId="{897E2DF9-D1D0-4C2C-BD28-ADD476573898}" destId="{8C630E86-CD95-4560-BBFE-9F01180A9AC9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C427D9-95DB-4845-9B4A-98E9EE7423C5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0D1F1C-E3BE-42BE-8533-3BE1687299D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Core Objectives/2</a:t>
          </a:r>
          <a:endParaRPr lang="en-GB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45F35-9F28-43C3-B2F7-5FB482877F0E}" type="parTrans" cxnId="{85667F82-2365-40BD-A549-B8F14E45316F}">
      <dgm:prSet/>
      <dgm:spPr/>
      <dgm:t>
        <a:bodyPr/>
        <a:lstStyle/>
        <a:p>
          <a:endParaRPr lang="en-GB"/>
        </a:p>
      </dgm:t>
    </dgm:pt>
    <dgm:pt modelId="{241EC727-E547-48D3-98A5-F79169731856}" type="sibTrans" cxnId="{85667F82-2365-40BD-A549-B8F14E45316F}">
      <dgm:prSet/>
      <dgm:spPr/>
      <dgm:t>
        <a:bodyPr/>
        <a:lstStyle/>
        <a:p>
          <a:endParaRPr lang="en-GB"/>
        </a:p>
      </dgm:t>
    </dgm:pt>
    <dgm:pt modelId="{54D995C6-1B3A-4CCB-A3B2-EB8A921E5784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Protection of human rights and fundamental freedoms in the context of law enforcement</a:t>
          </a:r>
          <a:endParaRPr lang="en-GB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9A7E43-E1AD-47EB-868F-AD38F167D791}" type="parTrans" cxnId="{7D15D0DC-BE50-4DC5-9AF3-754E7C86053D}">
      <dgm:prSet/>
      <dgm:spPr/>
      <dgm:t>
        <a:bodyPr/>
        <a:lstStyle/>
        <a:p>
          <a:endParaRPr lang="en-GB"/>
        </a:p>
      </dgm:t>
    </dgm:pt>
    <dgm:pt modelId="{351D1194-6EB8-4C36-9371-06C1CD049ED5}" type="sibTrans" cxnId="{7D15D0DC-BE50-4DC5-9AF3-754E7C86053D}">
      <dgm:prSet/>
      <dgm:spPr/>
      <dgm:t>
        <a:bodyPr/>
        <a:lstStyle/>
        <a:p>
          <a:endParaRPr lang="en-GB"/>
        </a:p>
      </dgm:t>
    </dgm:pt>
    <dgm:pt modelId="{ABE7D060-B4D0-48FC-9AAF-E99EA079D185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Raise awareness around Union bodies, in particular Europol, </a:t>
          </a:r>
          <a:r>
            <a:rPr lang="en-GB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Eurojust</a:t>
          </a:r>
          <a:r>
            <a:rPr lang="en-GB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&amp; </a:t>
          </a:r>
          <a:r>
            <a:rPr lang="en-GB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Frontex</a:t>
          </a:r>
          <a:endParaRPr lang="en-GB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01A035-457B-4804-9A06-FA38B9D8B9B3}" type="parTrans" cxnId="{A7662087-1D25-4302-8C27-08854113AEBD}">
      <dgm:prSet/>
      <dgm:spPr/>
      <dgm:t>
        <a:bodyPr/>
        <a:lstStyle/>
        <a:p>
          <a:endParaRPr lang="en-GB"/>
        </a:p>
      </dgm:t>
    </dgm:pt>
    <dgm:pt modelId="{6BE157A0-C572-4CBD-8305-AA42A0F5E47F}" type="sibTrans" cxnId="{A7662087-1D25-4302-8C27-08854113AEBD}">
      <dgm:prSet/>
      <dgm:spPr/>
      <dgm:t>
        <a:bodyPr/>
        <a:lstStyle/>
        <a:p>
          <a:endParaRPr lang="en-GB"/>
        </a:p>
      </dgm:t>
    </dgm:pt>
    <dgm:pt modelId="{F3D2C28F-B633-41FE-AE37-DA656F657072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To support the implementation and use of International and Union instruments on LE cooperation</a:t>
          </a:r>
          <a:endParaRPr lang="en-GB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09F3F9-9CD9-4432-9CA7-E82AC8D5276C}" type="parTrans" cxnId="{12BBDE47-BFC5-4EB0-8FF1-C6C47DCE993F}">
      <dgm:prSet/>
      <dgm:spPr/>
      <dgm:t>
        <a:bodyPr/>
        <a:lstStyle/>
        <a:p>
          <a:endParaRPr lang="en-GB"/>
        </a:p>
      </dgm:t>
    </dgm:pt>
    <dgm:pt modelId="{38297499-DCAE-46B8-A56A-150A7CB313AF}" type="sibTrans" cxnId="{12BBDE47-BFC5-4EB0-8FF1-C6C47DCE993F}">
      <dgm:prSet/>
      <dgm:spPr/>
      <dgm:t>
        <a:bodyPr/>
        <a:lstStyle/>
        <a:p>
          <a:endParaRPr lang="en-GB"/>
        </a:p>
      </dgm:t>
    </dgm:pt>
    <dgm:pt modelId="{AB6C08AB-7333-4B08-982D-7E9473DFB421}" type="pres">
      <dgm:prSet presAssocID="{19C427D9-95DB-4845-9B4A-98E9EE7423C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A465CED-5D5A-4F3B-8C6D-79C3B2D01B0E}" type="pres">
      <dgm:prSet presAssocID="{19C427D9-95DB-4845-9B4A-98E9EE7423C5}" presName="radial" presStyleCnt="0">
        <dgm:presLayoutVars>
          <dgm:animLvl val="ctr"/>
        </dgm:presLayoutVars>
      </dgm:prSet>
      <dgm:spPr/>
    </dgm:pt>
    <dgm:pt modelId="{9BC88BE7-F28C-4342-9974-5BCD1A9E23FD}" type="pres">
      <dgm:prSet presAssocID="{120D1F1C-E3BE-42BE-8533-3BE1687299D2}" presName="centerShape" presStyleLbl="vennNode1" presStyleIdx="0" presStyleCnt="4"/>
      <dgm:spPr/>
      <dgm:t>
        <a:bodyPr/>
        <a:lstStyle/>
        <a:p>
          <a:endParaRPr lang="en-GB"/>
        </a:p>
      </dgm:t>
    </dgm:pt>
    <dgm:pt modelId="{286A9BB8-07B7-4220-A552-58850E95A221}" type="pres">
      <dgm:prSet presAssocID="{54D995C6-1B3A-4CCB-A3B2-EB8A921E5784}" presName="node" presStyleLbl="vennNode1" presStyleIdx="1" presStyleCnt="4" custScaleX="140586" custScaleY="140586" custRadScaleRad="101480" custRadScaleInc="18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4E1B05-207D-4B17-B69B-17F45D2B7C2A}" type="pres">
      <dgm:prSet presAssocID="{ABE7D060-B4D0-48FC-9AAF-E99EA079D185}" presName="node" presStyleLbl="vennNode1" presStyleIdx="2" presStyleCnt="4" custScaleX="136094" custScaleY="130371" custRadScaleRad="109232" custRadScaleInc="23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99BB97-1298-435A-923A-A34AACA20C9F}" type="pres">
      <dgm:prSet presAssocID="{F3D2C28F-B633-41FE-AE37-DA656F657072}" presName="node" presStyleLbl="vennNode1" presStyleIdx="3" presStyleCnt="4" custScaleX="135612" custScaleY="130526" custRadScaleRad="107404" custRadScaleInc="-10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36B93C0-933E-4EE2-AC92-620C23548AB2}" type="presOf" srcId="{54D995C6-1B3A-4CCB-A3B2-EB8A921E5784}" destId="{286A9BB8-07B7-4220-A552-58850E95A221}" srcOrd="0" destOrd="0" presId="urn:microsoft.com/office/officeart/2005/8/layout/radial3"/>
    <dgm:cxn modelId="{7D15D0DC-BE50-4DC5-9AF3-754E7C86053D}" srcId="{120D1F1C-E3BE-42BE-8533-3BE1687299D2}" destId="{54D995C6-1B3A-4CCB-A3B2-EB8A921E5784}" srcOrd="0" destOrd="0" parTransId="{5F9A7E43-E1AD-47EB-868F-AD38F167D791}" sibTransId="{351D1194-6EB8-4C36-9371-06C1CD049ED5}"/>
    <dgm:cxn modelId="{5E85C04E-9A1F-4AE1-B6CD-344075000BAF}" type="presOf" srcId="{ABE7D060-B4D0-48FC-9AAF-E99EA079D185}" destId="{2C4E1B05-207D-4B17-B69B-17F45D2B7C2A}" srcOrd="0" destOrd="0" presId="urn:microsoft.com/office/officeart/2005/8/layout/radial3"/>
    <dgm:cxn modelId="{F14DF223-7D3F-4F6E-A5A6-8ADFF78C7E32}" type="presOf" srcId="{19C427D9-95DB-4845-9B4A-98E9EE7423C5}" destId="{AB6C08AB-7333-4B08-982D-7E9473DFB421}" srcOrd="0" destOrd="0" presId="urn:microsoft.com/office/officeart/2005/8/layout/radial3"/>
    <dgm:cxn modelId="{BC21A04F-A751-4F40-9F2B-D9444D7CBCA9}" type="presOf" srcId="{120D1F1C-E3BE-42BE-8533-3BE1687299D2}" destId="{9BC88BE7-F28C-4342-9974-5BCD1A9E23FD}" srcOrd="0" destOrd="0" presId="urn:microsoft.com/office/officeart/2005/8/layout/radial3"/>
    <dgm:cxn modelId="{A7662087-1D25-4302-8C27-08854113AEBD}" srcId="{120D1F1C-E3BE-42BE-8533-3BE1687299D2}" destId="{ABE7D060-B4D0-48FC-9AAF-E99EA079D185}" srcOrd="1" destOrd="0" parTransId="{5B01A035-457B-4804-9A06-FA38B9D8B9B3}" sibTransId="{6BE157A0-C572-4CBD-8305-AA42A0F5E47F}"/>
    <dgm:cxn modelId="{85667F82-2365-40BD-A549-B8F14E45316F}" srcId="{19C427D9-95DB-4845-9B4A-98E9EE7423C5}" destId="{120D1F1C-E3BE-42BE-8533-3BE1687299D2}" srcOrd="0" destOrd="0" parTransId="{C3E45F35-9F28-43C3-B2F7-5FB482877F0E}" sibTransId="{241EC727-E547-48D3-98A5-F79169731856}"/>
    <dgm:cxn modelId="{12BBDE47-BFC5-4EB0-8FF1-C6C47DCE993F}" srcId="{120D1F1C-E3BE-42BE-8533-3BE1687299D2}" destId="{F3D2C28F-B633-41FE-AE37-DA656F657072}" srcOrd="2" destOrd="0" parTransId="{2109F3F9-9CD9-4432-9CA7-E82AC8D5276C}" sibTransId="{38297499-DCAE-46B8-A56A-150A7CB313AF}"/>
    <dgm:cxn modelId="{92221F79-768B-4532-AEBF-7572DA79137F}" type="presOf" srcId="{F3D2C28F-B633-41FE-AE37-DA656F657072}" destId="{9099BB97-1298-435A-923A-A34AACA20C9F}" srcOrd="0" destOrd="0" presId="urn:microsoft.com/office/officeart/2005/8/layout/radial3"/>
    <dgm:cxn modelId="{077A7863-865E-4CE0-A7D1-5FFDAAE4DA40}" type="presParOf" srcId="{AB6C08AB-7333-4B08-982D-7E9473DFB421}" destId="{FA465CED-5D5A-4F3B-8C6D-79C3B2D01B0E}" srcOrd="0" destOrd="0" presId="urn:microsoft.com/office/officeart/2005/8/layout/radial3"/>
    <dgm:cxn modelId="{C03F67CA-3DCE-425D-98AA-C78CD80D7E8C}" type="presParOf" srcId="{FA465CED-5D5A-4F3B-8C6D-79C3B2D01B0E}" destId="{9BC88BE7-F28C-4342-9974-5BCD1A9E23FD}" srcOrd="0" destOrd="0" presId="urn:microsoft.com/office/officeart/2005/8/layout/radial3"/>
    <dgm:cxn modelId="{09F1DC92-A372-4D88-B1A8-6DAF60310ABF}" type="presParOf" srcId="{FA465CED-5D5A-4F3B-8C6D-79C3B2D01B0E}" destId="{286A9BB8-07B7-4220-A552-58850E95A221}" srcOrd="1" destOrd="0" presId="urn:microsoft.com/office/officeart/2005/8/layout/radial3"/>
    <dgm:cxn modelId="{73722255-164D-4DA9-9986-4AD28A0E463A}" type="presParOf" srcId="{FA465CED-5D5A-4F3B-8C6D-79C3B2D01B0E}" destId="{2C4E1B05-207D-4B17-B69B-17F45D2B7C2A}" srcOrd="2" destOrd="0" presId="urn:microsoft.com/office/officeart/2005/8/layout/radial3"/>
    <dgm:cxn modelId="{65F74778-D20B-4EC7-A8B8-C31AF07C281C}" type="presParOf" srcId="{FA465CED-5D5A-4F3B-8C6D-79C3B2D01B0E}" destId="{9099BB97-1298-435A-923A-A34AACA20C9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ADACCB3-3916-44A6-AD46-92E7C2BEF663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379B630-112F-422E-A7E2-D12C79A70985}">
      <dgm:prSet phldrT="[Text]" custT="1"/>
      <dgm:spPr/>
      <dgm:t>
        <a:bodyPr/>
        <a:lstStyle/>
        <a:p>
          <a:r>
            <a:rPr lang="en-US" sz="2700" b="1" dirty="0" smtClean="0">
              <a:latin typeface="Arial" panose="020B0604020202020204" pitchFamily="34" charset="0"/>
              <a:cs typeface="Arial" panose="020B0604020202020204" pitchFamily="34" charset="0"/>
            </a:rPr>
            <a:t>Second programme</a:t>
          </a:r>
          <a:endParaRPr lang="en-US" sz="2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176185-06B3-4C59-BCE2-403E1EEC60A7}" type="parTrans" cxnId="{089C3A66-E68D-4561-AC9D-EA74E4D6F8BB}">
      <dgm:prSet/>
      <dgm:spPr/>
      <dgm:t>
        <a:bodyPr/>
        <a:lstStyle/>
        <a:p>
          <a:endParaRPr lang="en-US"/>
        </a:p>
      </dgm:t>
    </dgm:pt>
    <dgm:pt modelId="{BDF388B7-DAF1-462D-9A9B-1386D70DF039}" type="sibTrans" cxnId="{089C3A66-E68D-4561-AC9D-EA74E4D6F8BB}">
      <dgm:prSet/>
      <dgm:spPr/>
      <dgm:t>
        <a:bodyPr/>
        <a:lstStyle/>
        <a:p>
          <a:endParaRPr lang="en-US"/>
        </a:p>
      </dgm:t>
    </dgm:pt>
    <dgm:pt modelId="{0D5EE0AC-5810-4589-8A66-64130EB11266}">
      <dgm:prSet phldrT="[Text]" custT="1"/>
      <dgm:spPr/>
      <dgm:t>
        <a:bodyPr/>
        <a:lstStyle/>
        <a:p>
          <a:r>
            <a:rPr lang="en-US" sz="2700" b="1" dirty="0" smtClean="0">
              <a:latin typeface="Arial" panose="020B0604020202020204" pitchFamily="34" charset="0"/>
              <a:cs typeface="Arial" panose="020B0604020202020204" pitchFamily="34" charset="0"/>
            </a:rPr>
            <a:t>10/2017 – 10/2019</a:t>
          </a:r>
          <a:endParaRPr lang="en-US" sz="2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A0438-782B-4694-8E55-46FD2FFAA506}" type="parTrans" cxnId="{5E4696A7-5DA2-425C-8BB7-E15D0D38857D}">
      <dgm:prSet/>
      <dgm:spPr/>
      <dgm:t>
        <a:bodyPr/>
        <a:lstStyle/>
        <a:p>
          <a:endParaRPr lang="en-US"/>
        </a:p>
      </dgm:t>
    </dgm:pt>
    <dgm:pt modelId="{DC7C19E0-2E6F-4CB4-B1DF-321151B59953}" type="sibTrans" cxnId="{5E4696A7-5DA2-425C-8BB7-E15D0D38857D}">
      <dgm:prSet/>
      <dgm:spPr/>
      <dgm:t>
        <a:bodyPr/>
        <a:lstStyle/>
        <a:p>
          <a:endParaRPr lang="en-US"/>
        </a:p>
      </dgm:t>
    </dgm:pt>
    <dgm:pt modelId="{214F9C54-708B-4E8C-A062-1DDA06147AC7}">
      <dgm:prSet phldrT="[Text]" custT="1"/>
      <dgm:spPr/>
      <dgm:t>
        <a:bodyPr/>
        <a:lstStyle/>
        <a:p>
          <a:r>
            <a:rPr lang="en-US" sz="2700" b="1" dirty="0" smtClean="0">
              <a:latin typeface="Arial" panose="020B0604020202020204" pitchFamily="34" charset="0"/>
              <a:cs typeface="Arial" panose="020B0604020202020204" pitchFamily="34" charset="0"/>
            </a:rPr>
            <a:t>30 participants</a:t>
          </a:r>
          <a:endParaRPr lang="en-US" sz="2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9F581F-175F-4DFE-AF48-E3C3B58A2AED}" type="parTrans" cxnId="{0338467D-C24C-414D-B015-AA50D6B273CD}">
      <dgm:prSet/>
      <dgm:spPr/>
      <dgm:t>
        <a:bodyPr/>
        <a:lstStyle/>
        <a:p>
          <a:endParaRPr lang="en-US"/>
        </a:p>
      </dgm:t>
    </dgm:pt>
    <dgm:pt modelId="{ABEEAC31-3107-4C0E-A987-7F30D9EF8C50}" type="sibTrans" cxnId="{0338467D-C24C-414D-B015-AA50D6B273CD}">
      <dgm:prSet/>
      <dgm:spPr/>
      <dgm:t>
        <a:bodyPr/>
        <a:lstStyle/>
        <a:p>
          <a:endParaRPr lang="en-US"/>
        </a:p>
      </dgm:t>
    </dgm:pt>
    <dgm:pt modelId="{D94CBC8F-9DEA-42EF-99B5-846D64FDF2FD}" type="pres">
      <dgm:prSet presAssocID="{8ADACCB3-3916-44A6-AD46-92E7C2BEF6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D43238-43AA-4B60-BC5B-5B9A48FC161C}" type="pres">
      <dgm:prSet presAssocID="{E379B630-112F-422E-A7E2-D12C79A70985}" presName="parTxOnly" presStyleLbl="node1" presStyleIdx="0" presStyleCnt="3" custLinFactNeighborX="-572" custLinFactNeighborY="1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8AB7D-B8D0-4010-B78C-3DC04BF60643}" type="pres">
      <dgm:prSet presAssocID="{BDF388B7-DAF1-462D-9A9B-1386D70DF039}" presName="parSpace" presStyleCnt="0"/>
      <dgm:spPr/>
      <dgm:t>
        <a:bodyPr/>
        <a:lstStyle/>
        <a:p>
          <a:endParaRPr lang="en-GB"/>
        </a:p>
      </dgm:t>
    </dgm:pt>
    <dgm:pt modelId="{8AFA9DB4-6848-4342-BECC-512552CD79EC}" type="pres">
      <dgm:prSet presAssocID="{0D5EE0AC-5810-4589-8A66-64130EB11266}" presName="parTxOnly" presStyleLbl="node1" presStyleIdx="1" presStyleCnt="3" custLinFactNeighborX="-2495" custLinFactNeighborY="1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5A471-ED15-4695-8417-F69C14C57CFB}" type="pres">
      <dgm:prSet presAssocID="{DC7C19E0-2E6F-4CB4-B1DF-321151B59953}" presName="parSpace" presStyleCnt="0"/>
      <dgm:spPr/>
      <dgm:t>
        <a:bodyPr/>
        <a:lstStyle/>
        <a:p>
          <a:endParaRPr lang="en-GB"/>
        </a:p>
      </dgm:t>
    </dgm:pt>
    <dgm:pt modelId="{983C150A-798B-4E43-8D0B-75FFDC8F3961}" type="pres">
      <dgm:prSet presAssocID="{214F9C54-708B-4E8C-A062-1DDA06147AC7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4696A7-5DA2-425C-8BB7-E15D0D38857D}" srcId="{8ADACCB3-3916-44A6-AD46-92E7C2BEF663}" destId="{0D5EE0AC-5810-4589-8A66-64130EB11266}" srcOrd="1" destOrd="0" parTransId="{2E5A0438-782B-4694-8E55-46FD2FFAA506}" sibTransId="{DC7C19E0-2E6F-4CB4-B1DF-321151B59953}"/>
    <dgm:cxn modelId="{A8346AAB-7DEB-463D-83D4-5D44C0465E16}" type="presOf" srcId="{8ADACCB3-3916-44A6-AD46-92E7C2BEF663}" destId="{D94CBC8F-9DEA-42EF-99B5-846D64FDF2FD}" srcOrd="0" destOrd="0" presId="urn:microsoft.com/office/officeart/2005/8/layout/hChevron3"/>
    <dgm:cxn modelId="{089C3A66-E68D-4561-AC9D-EA74E4D6F8BB}" srcId="{8ADACCB3-3916-44A6-AD46-92E7C2BEF663}" destId="{E379B630-112F-422E-A7E2-D12C79A70985}" srcOrd="0" destOrd="0" parTransId="{DA176185-06B3-4C59-BCE2-403E1EEC60A7}" sibTransId="{BDF388B7-DAF1-462D-9A9B-1386D70DF039}"/>
    <dgm:cxn modelId="{0338467D-C24C-414D-B015-AA50D6B273CD}" srcId="{8ADACCB3-3916-44A6-AD46-92E7C2BEF663}" destId="{214F9C54-708B-4E8C-A062-1DDA06147AC7}" srcOrd="2" destOrd="0" parTransId="{5D9F581F-175F-4DFE-AF48-E3C3B58A2AED}" sibTransId="{ABEEAC31-3107-4C0E-A987-7F30D9EF8C50}"/>
    <dgm:cxn modelId="{15AE0A19-122B-4BA1-97D0-699BC0D074B4}" type="presOf" srcId="{E379B630-112F-422E-A7E2-D12C79A70985}" destId="{32D43238-43AA-4B60-BC5B-5B9A48FC161C}" srcOrd="0" destOrd="0" presId="urn:microsoft.com/office/officeart/2005/8/layout/hChevron3"/>
    <dgm:cxn modelId="{AE257C3D-17D4-4941-8845-C76FE5123A9F}" type="presOf" srcId="{0D5EE0AC-5810-4589-8A66-64130EB11266}" destId="{8AFA9DB4-6848-4342-BECC-512552CD79EC}" srcOrd="0" destOrd="0" presId="urn:microsoft.com/office/officeart/2005/8/layout/hChevron3"/>
    <dgm:cxn modelId="{0BF44B35-3A4E-4B50-96B6-D27FCCD0DF1C}" type="presOf" srcId="{214F9C54-708B-4E8C-A062-1DDA06147AC7}" destId="{983C150A-798B-4E43-8D0B-75FFDC8F3961}" srcOrd="0" destOrd="0" presId="urn:microsoft.com/office/officeart/2005/8/layout/hChevron3"/>
    <dgm:cxn modelId="{71407134-7153-49CF-BC65-A253C60FE161}" type="presParOf" srcId="{D94CBC8F-9DEA-42EF-99B5-846D64FDF2FD}" destId="{32D43238-43AA-4B60-BC5B-5B9A48FC161C}" srcOrd="0" destOrd="0" presId="urn:microsoft.com/office/officeart/2005/8/layout/hChevron3"/>
    <dgm:cxn modelId="{EB85E387-10B1-4C2B-AC00-C4007ADA674D}" type="presParOf" srcId="{D94CBC8F-9DEA-42EF-99B5-846D64FDF2FD}" destId="{B548AB7D-B8D0-4010-B78C-3DC04BF60643}" srcOrd="1" destOrd="0" presId="urn:microsoft.com/office/officeart/2005/8/layout/hChevron3"/>
    <dgm:cxn modelId="{E90E6993-04DA-49E9-8818-B426363FCFCA}" type="presParOf" srcId="{D94CBC8F-9DEA-42EF-99B5-846D64FDF2FD}" destId="{8AFA9DB4-6848-4342-BECC-512552CD79EC}" srcOrd="2" destOrd="0" presId="urn:microsoft.com/office/officeart/2005/8/layout/hChevron3"/>
    <dgm:cxn modelId="{53242926-1A40-405F-AE4A-1E34C490694D}" type="presParOf" srcId="{D94CBC8F-9DEA-42EF-99B5-846D64FDF2FD}" destId="{D9F5A471-ED15-4695-8417-F69C14C57CFB}" srcOrd="3" destOrd="0" presId="urn:microsoft.com/office/officeart/2005/8/layout/hChevron3"/>
    <dgm:cxn modelId="{82CDC46A-2758-4901-8472-B9083B9B1098}" type="presParOf" srcId="{D94CBC8F-9DEA-42EF-99B5-846D64FDF2FD}" destId="{983C150A-798B-4E43-8D0B-75FFDC8F396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242B0E0-C8B8-4543-A867-D05189F3C9BA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760A9612-983D-49C4-86F4-0A582BF07591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598 exchanges consisted of:</a:t>
          </a:r>
          <a:endParaRPr lang="en-GB" sz="1400" dirty="0">
            <a:solidFill>
              <a:srgbClr val="FF0000"/>
            </a:solidFill>
          </a:endParaRPr>
        </a:p>
      </dgm:t>
    </dgm:pt>
    <dgm:pt modelId="{53CB5526-ED5A-46E9-A655-2641B04DC358}" type="parTrans" cxnId="{FE525B57-0354-42D7-B3A3-A59FE396AA55}">
      <dgm:prSet/>
      <dgm:spPr/>
      <dgm:t>
        <a:bodyPr/>
        <a:lstStyle/>
        <a:p>
          <a:endParaRPr lang="en-GB"/>
        </a:p>
      </dgm:t>
    </dgm:pt>
    <dgm:pt modelId="{F782FB22-5B33-465B-BBCA-8EDE8BFAE25B}" type="sibTrans" cxnId="{FE525B57-0354-42D7-B3A3-A59FE396AA55}">
      <dgm:prSet/>
      <dgm:spPr/>
      <dgm:t>
        <a:bodyPr/>
        <a:lstStyle/>
        <a:p>
          <a:endParaRPr lang="en-GB"/>
        </a:p>
      </dgm:t>
    </dgm:pt>
    <dgm:pt modelId="{4A88A51F-B764-4EBD-82E7-66599F5F429A}">
      <dgm:prSet phldrT="[Text]" custT="1"/>
      <dgm:spPr/>
      <dgm:t>
        <a:bodyPr/>
        <a:lstStyle/>
        <a:p>
          <a:r>
            <a:rPr lang="en-GB" sz="1400" b="1" dirty="0" smtClean="0">
              <a:latin typeface="Arial" panose="020B0604020202020204" pitchFamily="34" charset="0"/>
              <a:cs typeface="Arial" panose="020B0604020202020204" pitchFamily="34" charset="0"/>
            </a:rPr>
            <a:t>535 exchanges for LE officers</a:t>
          </a:r>
          <a:endParaRPr lang="en-GB" sz="1400" dirty="0"/>
        </a:p>
      </dgm:t>
    </dgm:pt>
    <dgm:pt modelId="{FF1B64FF-A4C5-4D64-BC24-F2C88A8D0680}" type="parTrans" cxnId="{8B6AF022-000D-43BC-B04E-D09730FD1F38}">
      <dgm:prSet/>
      <dgm:spPr/>
      <dgm:t>
        <a:bodyPr/>
        <a:lstStyle/>
        <a:p>
          <a:endParaRPr lang="en-GB"/>
        </a:p>
      </dgm:t>
    </dgm:pt>
    <dgm:pt modelId="{60778F29-5FD8-4760-B589-2253187D9C15}" type="sibTrans" cxnId="{8B6AF022-000D-43BC-B04E-D09730FD1F38}">
      <dgm:prSet/>
      <dgm:spPr/>
      <dgm:t>
        <a:bodyPr/>
        <a:lstStyle/>
        <a:p>
          <a:endParaRPr lang="en-GB"/>
        </a:p>
      </dgm:t>
    </dgm:pt>
    <dgm:pt modelId="{B57AB0DC-B78A-4E07-B459-CE9F568B3615}">
      <dgm:prSet phldrT="[Text]" custT="1"/>
      <dgm:spPr/>
      <dgm:t>
        <a:bodyPr/>
        <a:lstStyle/>
        <a:p>
          <a:r>
            <a:rPr lang="en-GB" sz="1400" b="1" dirty="0" smtClean="0">
              <a:latin typeface="Arial" panose="020B0604020202020204" pitchFamily="34" charset="0"/>
              <a:cs typeface="Arial" panose="020B0604020202020204" pitchFamily="34" charset="0"/>
            </a:rPr>
            <a:t>24 participants from the Future Leaders course </a:t>
          </a:r>
          <a:endParaRPr lang="en-GB" sz="1400" dirty="0"/>
        </a:p>
      </dgm:t>
    </dgm:pt>
    <dgm:pt modelId="{0454899D-FB5A-48C2-8BA2-70A4F4F531DD}" type="parTrans" cxnId="{06302A19-5353-40F5-9692-4DB739BA75B9}">
      <dgm:prSet/>
      <dgm:spPr/>
      <dgm:t>
        <a:bodyPr/>
        <a:lstStyle/>
        <a:p>
          <a:endParaRPr lang="en-GB"/>
        </a:p>
      </dgm:t>
    </dgm:pt>
    <dgm:pt modelId="{B18C50D9-466B-49E7-879D-5A081AEDFD2F}" type="sibTrans" cxnId="{06302A19-5353-40F5-9692-4DB739BA75B9}">
      <dgm:prSet/>
      <dgm:spPr/>
      <dgm:t>
        <a:bodyPr/>
        <a:lstStyle/>
        <a:p>
          <a:endParaRPr lang="en-GB"/>
        </a:p>
      </dgm:t>
    </dgm:pt>
    <dgm:pt modelId="{0B17D198-D574-41BF-96B7-64E84890EBF4}">
      <dgm:prSet custT="1"/>
      <dgm:spPr/>
      <dgm:t>
        <a:bodyPr/>
        <a:lstStyle/>
        <a:p>
          <a:r>
            <a:rPr lang="en-GB" sz="1400" b="1" dirty="0" smtClean="0">
              <a:latin typeface="Arial" panose="020B0604020202020204" pitchFamily="34" charset="0"/>
              <a:cs typeface="Arial" panose="020B0604020202020204" pitchFamily="34" charset="0"/>
            </a:rPr>
            <a:t>39 participants took part in the study visit to Frontex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3F7D3E-84A6-4C07-A3F6-EFAC48DF1C9D}" type="parTrans" cxnId="{6ABEB183-EFF5-4B12-8FAD-7FEFA1E5BA05}">
      <dgm:prSet/>
      <dgm:spPr/>
      <dgm:t>
        <a:bodyPr/>
        <a:lstStyle/>
        <a:p>
          <a:endParaRPr lang="en-GB"/>
        </a:p>
      </dgm:t>
    </dgm:pt>
    <dgm:pt modelId="{21D77FC6-E013-49F4-8EE2-FAE97696ADBB}" type="sibTrans" cxnId="{6ABEB183-EFF5-4B12-8FAD-7FEFA1E5BA05}">
      <dgm:prSet/>
      <dgm:spPr/>
      <dgm:t>
        <a:bodyPr/>
        <a:lstStyle/>
        <a:p>
          <a:endParaRPr lang="en-GB"/>
        </a:p>
      </dgm:t>
    </dgm:pt>
    <dgm:pt modelId="{A55A3078-617C-4597-8656-E8B1377EC5A9}" type="pres">
      <dgm:prSet presAssocID="{A242B0E0-C8B8-4543-A867-D05189F3C9B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485E72D-6418-426A-B27F-07D141B33190}" type="pres">
      <dgm:prSet presAssocID="{760A9612-983D-49C4-86F4-0A582BF07591}" presName="Accent1" presStyleCnt="0"/>
      <dgm:spPr/>
    </dgm:pt>
    <dgm:pt modelId="{7CB932FB-2C55-4A56-B8A0-B6535D3DB541}" type="pres">
      <dgm:prSet presAssocID="{760A9612-983D-49C4-86F4-0A582BF07591}" presName="Accent" presStyleLbl="node1" presStyleIdx="0" presStyleCnt="4"/>
      <dgm:spPr/>
    </dgm:pt>
    <dgm:pt modelId="{3D011025-01C1-4DC9-857D-71CF6ECF5331}" type="pres">
      <dgm:prSet presAssocID="{760A9612-983D-49C4-86F4-0A582BF07591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1CD906-173E-401F-B83F-92A50D03CD42}" type="pres">
      <dgm:prSet presAssocID="{4A88A51F-B764-4EBD-82E7-66599F5F429A}" presName="Accent2" presStyleCnt="0"/>
      <dgm:spPr/>
    </dgm:pt>
    <dgm:pt modelId="{ADFD3072-5559-49A5-B52F-E1BC2DBAFDB6}" type="pres">
      <dgm:prSet presAssocID="{4A88A51F-B764-4EBD-82E7-66599F5F429A}" presName="Accent" presStyleLbl="node1" presStyleIdx="1" presStyleCnt="4"/>
      <dgm:spPr/>
    </dgm:pt>
    <dgm:pt modelId="{236E8974-E9C6-4ADE-9C9E-CCFEC1975017}" type="pres">
      <dgm:prSet presAssocID="{4A88A51F-B764-4EBD-82E7-66599F5F429A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23A508-3299-4955-AF8C-1D608FDEB733}" type="pres">
      <dgm:prSet presAssocID="{B57AB0DC-B78A-4E07-B459-CE9F568B3615}" presName="Accent3" presStyleCnt="0"/>
      <dgm:spPr/>
    </dgm:pt>
    <dgm:pt modelId="{AB268AF6-1DF5-4D21-A996-229969B9001E}" type="pres">
      <dgm:prSet presAssocID="{B57AB0DC-B78A-4E07-B459-CE9F568B3615}" presName="Accent" presStyleLbl="node1" presStyleIdx="2" presStyleCnt="4"/>
      <dgm:spPr/>
    </dgm:pt>
    <dgm:pt modelId="{127C8237-448E-457D-99D8-9E1EB892A2FD}" type="pres">
      <dgm:prSet presAssocID="{B57AB0DC-B78A-4E07-B459-CE9F568B3615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3FFC24-A68F-4331-8093-8814970226A1}" type="pres">
      <dgm:prSet presAssocID="{0B17D198-D574-41BF-96B7-64E84890EBF4}" presName="Accent4" presStyleCnt="0"/>
      <dgm:spPr/>
    </dgm:pt>
    <dgm:pt modelId="{ED6B25FB-403F-4281-8F1A-8C1DEB0563DD}" type="pres">
      <dgm:prSet presAssocID="{0B17D198-D574-41BF-96B7-64E84890EBF4}" presName="Accent" presStyleLbl="node1" presStyleIdx="3" presStyleCnt="4"/>
      <dgm:spPr/>
    </dgm:pt>
    <dgm:pt modelId="{5B317978-934A-49CF-A39D-6FC2710D57F7}" type="pres">
      <dgm:prSet presAssocID="{0B17D198-D574-41BF-96B7-64E84890EBF4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525B57-0354-42D7-B3A3-A59FE396AA55}" srcId="{A242B0E0-C8B8-4543-A867-D05189F3C9BA}" destId="{760A9612-983D-49C4-86F4-0A582BF07591}" srcOrd="0" destOrd="0" parTransId="{53CB5526-ED5A-46E9-A655-2641B04DC358}" sibTransId="{F782FB22-5B33-465B-BBCA-8EDE8BFAE25B}"/>
    <dgm:cxn modelId="{F02CE924-02CB-4DB3-9413-842CF9D795DD}" type="presOf" srcId="{A242B0E0-C8B8-4543-A867-D05189F3C9BA}" destId="{A55A3078-617C-4597-8656-E8B1377EC5A9}" srcOrd="0" destOrd="0" presId="urn:microsoft.com/office/officeart/2009/layout/CircleArrowProcess"/>
    <dgm:cxn modelId="{D94A8159-81D4-4C38-8CE8-E1F62A4D46CF}" type="presOf" srcId="{760A9612-983D-49C4-86F4-0A582BF07591}" destId="{3D011025-01C1-4DC9-857D-71CF6ECF5331}" srcOrd="0" destOrd="0" presId="urn:microsoft.com/office/officeart/2009/layout/CircleArrowProcess"/>
    <dgm:cxn modelId="{8B6AF022-000D-43BC-B04E-D09730FD1F38}" srcId="{A242B0E0-C8B8-4543-A867-D05189F3C9BA}" destId="{4A88A51F-B764-4EBD-82E7-66599F5F429A}" srcOrd="1" destOrd="0" parTransId="{FF1B64FF-A4C5-4D64-BC24-F2C88A8D0680}" sibTransId="{60778F29-5FD8-4760-B589-2253187D9C15}"/>
    <dgm:cxn modelId="{E55E156C-196B-4D40-879C-FC0355E8C58C}" type="presOf" srcId="{4A88A51F-B764-4EBD-82E7-66599F5F429A}" destId="{236E8974-E9C6-4ADE-9C9E-CCFEC1975017}" srcOrd="0" destOrd="0" presId="urn:microsoft.com/office/officeart/2009/layout/CircleArrowProcess"/>
    <dgm:cxn modelId="{6ABEB183-EFF5-4B12-8FAD-7FEFA1E5BA05}" srcId="{A242B0E0-C8B8-4543-A867-D05189F3C9BA}" destId="{0B17D198-D574-41BF-96B7-64E84890EBF4}" srcOrd="3" destOrd="0" parTransId="{9C3F7D3E-84A6-4C07-A3F6-EFAC48DF1C9D}" sibTransId="{21D77FC6-E013-49F4-8EE2-FAE97696ADBB}"/>
    <dgm:cxn modelId="{F0D12523-E7E2-44BD-A5F6-075BA025C7E2}" type="presOf" srcId="{B57AB0DC-B78A-4E07-B459-CE9F568B3615}" destId="{127C8237-448E-457D-99D8-9E1EB892A2FD}" srcOrd="0" destOrd="0" presId="urn:microsoft.com/office/officeart/2009/layout/CircleArrowProcess"/>
    <dgm:cxn modelId="{06302A19-5353-40F5-9692-4DB739BA75B9}" srcId="{A242B0E0-C8B8-4543-A867-D05189F3C9BA}" destId="{B57AB0DC-B78A-4E07-B459-CE9F568B3615}" srcOrd="2" destOrd="0" parTransId="{0454899D-FB5A-48C2-8BA2-70A4F4F531DD}" sibTransId="{B18C50D9-466B-49E7-879D-5A081AEDFD2F}"/>
    <dgm:cxn modelId="{91CB2A82-E2BD-46E3-AF2F-0367E6AB493C}" type="presOf" srcId="{0B17D198-D574-41BF-96B7-64E84890EBF4}" destId="{5B317978-934A-49CF-A39D-6FC2710D57F7}" srcOrd="0" destOrd="0" presId="urn:microsoft.com/office/officeart/2009/layout/CircleArrowProcess"/>
    <dgm:cxn modelId="{FEEE6A75-64C2-41B1-B08F-6415DBCA0486}" type="presParOf" srcId="{A55A3078-617C-4597-8656-E8B1377EC5A9}" destId="{6485E72D-6418-426A-B27F-07D141B33190}" srcOrd="0" destOrd="0" presId="urn:microsoft.com/office/officeart/2009/layout/CircleArrowProcess"/>
    <dgm:cxn modelId="{11278102-6812-4359-B178-F2803D59098E}" type="presParOf" srcId="{6485E72D-6418-426A-B27F-07D141B33190}" destId="{7CB932FB-2C55-4A56-B8A0-B6535D3DB541}" srcOrd="0" destOrd="0" presId="urn:microsoft.com/office/officeart/2009/layout/CircleArrowProcess"/>
    <dgm:cxn modelId="{778AD888-A489-49C0-89B9-D2EEC512B3C6}" type="presParOf" srcId="{A55A3078-617C-4597-8656-E8B1377EC5A9}" destId="{3D011025-01C1-4DC9-857D-71CF6ECF5331}" srcOrd="1" destOrd="0" presId="urn:microsoft.com/office/officeart/2009/layout/CircleArrowProcess"/>
    <dgm:cxn modelId="{6C243421-0224-4D6B-ABE2-878282AAE0C5}" type="presParOf" srcId="{A55A3078-617C-4597-8656-E8B1377EC5A9}" destId="{681CD906-173E-401F-B83F-92A50D03CD42}" srcOrd="2" destOrd="0" presId="urn:microsoft.com/office/officeart/2009/layout/CircleArrowProcess"/>
    <dgm:cxn modelId="{0D250682-B749-4156-986F-6FE244F63A17}" type="presParOf" srcId="{681CD906-173E-401F-B83F-92A50D03CD42}" destId="{ADFD3072-5559-49A5-B52F-E1BC2DBAFDB6}" srcOrd="0" destOrd="0" presId="urn:microsoft.com/office/officeart/2009/layout/CircleArrowProcess"/>
    <dgm:cxn modelId="{ECF2BEB3-B10A-4B64-8804-0CA6256480E0}" type="presParOf" srcId="{A55A3078-617C-4597-8656-E8B1377EC5A9}" destId="{236E8974-E9C6-4ADE-9C9E-CCFEC1975017}" srcOrd="3" destOrd="0" presId="urn:microsoft.com/office/officeart/2009/layout/CircleArrowProcess"/>
    <dgm:cxn modelId="{ABAA2757-0D1D-467D-BBB6-142AA58036C2}" type="presParOf" srcId="{A55A3078-617C-4597-8656-E8B1377EC5A9}" destId="{FD23A508-3299-4955-AF8C-1D608FDEB733}" srcOrd="4" destOrd="0" presId="urn:microsoft.com/office/officeart/2009/layout/CircleArrowProcess"/>
    <dgm:cxn modelId="{CAAA0424-D63E-4833-9B8E-A01D5E6636FF}" type="presParOf" srcId="{FD23A508-3299-4955-AF8C-1D608FDEB733}" destId="{AB268AF6-1DF5-4D21-A996-229969B9001E}" srcOrd="0" destOrd="0" presId="urn:microsoft.com/office/officeart/2009/layout/CircleArrowProcess"/>
    <dgm:cxn modelId="{8E338707-3094-471D-9A91-B0A6D911F9DB}" type="presParOf" srcId="{A55A3078-617C-4597-8656-E8B1377EC5A9}" destId="{127C8237-448E-457D-99D8-9E1EB892A2FD}" srcOrd="5" destOrd="0" presId="urn:microsoft.com/office/officeart/2009/layout/CircleArrowProcess"/>
    <dgm:cxn modelId="{FE0BB311-9AE4-4953-8D74-1593F4A3F68E}" type="presParOf" srcId="{A55A3078-617C-4597-8656-E8B1377EC5A9}" destId="{F33FFC24-A68F-4331-8093-8814970226A1}" srcOrd="6" destOrd="0" presId="urn:microsoft.com/office/officeart/2009/layout/CircleArrowProcess"/>
    <dgm:cxn modelId="{23AB839E-3988-4699-B752-333803A4BDFC}" type="presParOf" srcId="{F33FFC24-A68F-4331-8093-8814970226A1}" destId="{ED6B25FB-403F-4281-8F1A-8C1DEB0563DD}" srcOrd="0" destOrd="0" presId="urn:microsoft.com/office/officeart/2009/layout/CircleArrowProcess"/>
    <dgm:cxn modelId="{98C45F53-302C-4446-AEF6-A4D7EB6B221D}" type="presParOf" srcId="{A55A3078-617C-4597-8656-E8B1377EC5A9}" destId="{5B317978-934A-49CF-A39D-6FC2710D57F7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A9B0D78-AAEB-4C12-99A8-4ADB2B9F470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491EE5B-B5B9-4CBF-8477-6FEA818C0729}">
      <dgm:prSet custT="1"/>
      <dgm:spPr/>
      <dgm:t>
        <a:bodyPr/>
        <a:lstStyle/>
        <a:p>
          <a:pPr rtl="0"/>
          <a:r>
            <a:rPr lang="en-GB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Innovations in LE – Implications for practice, education &amp; civil society</a:t>
          </a:r>
          <a:endParaRPr lang="en-GB" sz="2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3AEE78-4482-4C91-B0A6-198617C19AF8}" type="parTrans" cxnId="{9D8A2AFD-C987-47CB-A626-CA5E035EDD1F}">
      <dgm:prSet/>
      <dgm:spPr/>
      <dgm:t>
        <a:bodyPr/>
        <a:lstStyle/>
        <a:p>
          <a:endParaRPr lang="en-GB"/>
        </a:p>
      </dgm:t>
    </dgm:pt>
    <dgm:pt modelId="{FF2CB400-2279-4C1A-BCCF-B9127CD200D8}" type="sibTrans" cxnId="{9D8A2AFD-C987-47CB-A626-CA5E035EDD1F}">
      <dgm:prSet/>
      <dgm:spPr/>
      <dgm:t>
        <a:bodyPr/>
        <a:lstStyle/>
        <a:p>
          <a:endParaRPr lang="en-GB"/>
        </a:p>
      </dgm:t>
    </dgm:pt>
    <dgm:pt modelId="{6BA41D93-BEC0-4C5C-8B0C-771B0DDD51A8}">
      <dgm:prSet custT="1"/>
      <dgm:spPr/>
      <dgm:t>
        <a:bodyPr/>
        <a:lstStyle/>
        <a:p>
          <a:pPr rtl="0"/>
          <a:r>
            <a:rPr lang="fr-FR" sz="2400" b="1" dirty="0" smtClean="0">
              <a:latin typeface="Arial" panose="020B0604020202020204" pitchFamily="34" charset="0"/>
              <a:cs typeface="Arial" panose="020B0604020202020204" pitchFamily="34" charset="0"/>
            </a:rPr>
            <a:t>220 participants</a:t>
          </a:r>
        </a:p>
      </dgm:t>
    </dgm:pt>
    <dgm:pt modelId="{77FEF343-6BB2-48E8-B2E6-0D0638606003}" type="parTrans" cxnId="{A8757508-0E99-4A02-A2AC-6935C9872A68}">
      <dgm:prSet/>
      <dgm:spPr/>
      <dgm:t>
        <a:bodyPr/>
        <a:lstStyle/>
        <a:p>
          <a:endParaRPr lang="en-GB"/>
        </a:p>
      </dgm:t>
    </dgm:pt>
    <dgm:pt modelId="{13168CBC-AAC0-4093-ABF3-730FAA28F3D8}" type="sibTrans" cxnId="{A8757508-0E99-4A02-A2AC-6935C9872A68}">
      <dgm:prSet/>
      <dgm:spPr/>
      <dgm:t>
        <a:bodyPr/>
        <a:lstStyle/>
        <a:p>
          <a:endParaRPr lang="en-GB"/>
        </a:p>
      </dgm:t>
    </dgm:pt>
    <dgm:pt modelId="{FE39CDED-FD69-4BD4-AEBF-B6C1368ED7CC}">
      <dgm:prSet custT="1"/>
      <dgm:spPr/>
      <dgm:t>
        <a:bodyPr/>
        <a:lstStyle/>
        <a:p>
          <a:pPr rtl="0"/>
          <a:r>
            <a:rPr lang="en-GB" sz="2400" b="1" dirty="0" smtClean="0">
              <a:latin typeface="Arial" panose="020B0604020202020204" pitchFamily="34" charset="0"/>
              <a:cs typeface="Arial" panose="020B0604020202020204" pitchFamily="34" charset="0"/>
            </a:rPr>
            <a:t>77 papers, 13 poster presentations</a:t>
          </a:r>
          <a:endParaRPr lang="en-GB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0A79C-1375-48DC-92EA-4D0B4389EE23}" type="parTrans" cxnId="{EFA07585-E587-4F27-8111-1850E9915F50}">
      <dgm:prSet/>
      <dgm:spPr/>
      <dgm:t>
        <a:bodyPr/>
        <a:lstStyle/>
        <a:p>
          <a:endParaRPr lang="en-GB"/>
        </a:p>
      </dgm:t>
    </dgm:pt>
    <dgm:pt modelId="{FB4AC13A-0554-460F-B3C7-E10A91E5828E}" type="sibTrans" cxnId="{EFA07585-E587-4F27-8111-1850E9915F50}">
      <dgm:prSet/>
      <dgm:spPr/>
      <dgm:t>
        <a:bodyPr/>
        <a:lstStyle/>
        <a:p>
          <a:endParaRPr lang="en-GB"/>
        </a:p>
      </dgm:t>
    </dgm:pt>
    <dgm:pt modelId="{B46F8666-6CB6-40FC-835A-0C5436B6A604}" type="pres">
      <dgm:prSet presAssocID="{DA9B0D78-AAEB-4C12-99A8-4ADB2B9F470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67C1B9C7-7F22-4E2E-81A8-3784524C9463}" type="pres">
      <dgm:prSet presAssocID="{DA9B0D78-AAEB-4C12-99A8-4ADB2B9F470E}" presName="pyramid" presStyleLbl="node1" presStyleIdx="0" presStyleCnt="1" custLinFactNeighborX="8244" custLinFactNeighborY="1059"/>
      <dgm:spPr/>
    </dgm:pt>
    <dgm:pt modelId="{41F633C3-C202-4BFD-8021-9C4C0E8D8451}" type="pres">
      <dgm:prSet presAssocID="{DA9B0D78-AAEB-4C12-99A8-4ADB2B9F470E}" presName="theList" presStyleCnt="0"/>
      <dgm:spPr/>
    </dgm:pt>
    <dgm:pt modelId="{8F193987-2366-4D87-B111-AFF2C6684A52}" type="pres">
      <dgm:prSet presAssocID="{E491EE5B-B5B9-4CBF-8477-6FEA818C0729}" presName="aNode" presStyleLbl="fgAcc1" presStyleIdx="0" presStyleCnt="3" custScaleX="104081" custScaleY="165668" custLinFactY="22378" custLinFactNeighborX="-13983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496C84-29C4-42B3-8BFD-F83629A436B1}" type="pres">
      <dgm:prSet presAssocID="{E491EE5B-B5B9-4CBF-8477-6FEA818C0729}" presName="aSpace" presStyleCnt="0"/>
      <dgm:spPr/>
    </dgm:pt>
    <dgm:pt modelId="{5B6A447D-DA10-4374-AC49-17FAE6528A86}" type="pres">
      <dgm:prSet presAssocID="{6BA41D93-BEC0-4C5C-8B0C-771B0DDD51A8}" presName="aNode" presStyleLbl="fgAcc1" presStyleIdx="1" presStyleCnt="3" custScaleX="106247" custScaleY="158966" custLinFactY="42922" custLinFactNeighborX="-13524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1982B2-293A-4CE2-96E0-FB5A67A195D0}" type="pres">
      <dgm:prSet presAssocID="{6BA41D93-BEC0-4C5C-8B0C-771B0DDD51A8}" presName="aSpace" presStyleCnt="0"/>
      <dgm:spPr/>
    </dgm:pt>
    <dgm:pt modelId="{C752690D-8F71-4211-A370-F00BFFDFF3DD}" type="pres">
      <dgm:prSet presAssocID="{FE39CDED-FD69-4BD4-AEBF-B6C1368ED7CC}" presName="aNode" presStyleLbl="fgAcc1" presStyleIdx="2" presStyleCnt="3" custScaleY="160634" custLinFactY="54686" custLinFactNeighborX="-14793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D93897-1661-40CF-AB96-B3DA76695097}" type="pres">
      <dgm:prSet presAssocID="{FE39CDED-FD69-4BD4-AEBF-B6C1368ED7CC}" presName="aSpace" presStyleCnt="0"/>
      <dgm:spPr/>
    </dgm:pt>
  </dgm:ptLst>
  <dgm:cxnLst>
    <dgm:cxn modelId="{EFA07585-E587-4F27-8111-1850E9915F50}" srcId="{DA9B0D78-AAEB-4C12-99A8-4ADB2B9F470E}" destId="{FE39CDED-FD69-4BD4-AEBF-B6C1368ED7CC}" srcOrd="2" destOrd="0" parTransId="{D430A79C-1375-48DC-92EA-4D0B4389EE23}" sibTransId="{FB4AC13A-0554-460F-B3C7-E10A91E5828E}"/>
    <dgm:cxn modelId="{DA95C55A-B729-4037-9684-A5A7D26A545C}" type="presOf" srcId="{6BA41D93-BEC0-4C5C-8B0C-771B0DDD51A8}" destId="{5B6A447D-DA10-4374-AC49-17FAE6528A86}" srcOrd="0" destOrd="0" presId="urn:microsoft.com/office/officeart/2005/8/layout/pyramid2"/>
    <dgm:cxn modelId="{A8757508-0E99-4A02-A2AC-6935C9872A68}" srcId="{DA9B0D78-AAEB-4C12-99A8-4ADB2B9F470E}" destId="{6BA41D93-BEC0-4C5C-8B0C-771B0DDD51A8}" srcOrd="1" destOrd="0" parTransId="{77FEF343-6BB2-48E8-B2E6-0D0638606003}" sibTransId="{13168CBC-AAC0-4093-ABF3-730FAA28F3D8}"/>
    <dgm:cxn modelId="{84C61544-4804-4748-8FF4-D1188272AA22}" type="presOf" srcId="{FE39CDED-FD69-4BD4-AEBF-B6C1368ED7CC}" destId="{C752690D-8F71-4211-A370-F00BFFDFF3DD}" srcOrd="0" destOrd="0" presId="urn:microsoft.com/office/officeart/2005/8/layout/pyramid2"/>
    <dgm:cxn modelId="{A6A3030F-E737-4739-AB41-9C54488E047D}" type="presOf" srcId="{E491EE5B-B5B9-4CBF-8477-6FEA818C0729}" destId="{8F193987-2366-4D87-B111-AFF2C6684A52}" srcOrd="0" destOrd="0" presId="urn:microsoft.com/office/officeart/2005/8/layout/pyramid2"/>
    <dgm:cxn modelId="{9D8A2AFD-C987-47CB-A626-CA5E035EDD1F}" srcId="{DA9B0D78-AAEB-4C12-99A8-4ADB2B9F470E}" destId="{E491EE5B-B5B9-4CBF-8477-6FEA818C0729}" srcOrd="0" destOrd="0" parTransId="{8B3AEE78-4482-4C91-B0A6-198617C19AF8}" sibTransId="{FF2CB400-2279-4C1A-BCCF-B9127CD200D8}"/>
    <dgm:cxn modelId="{4AC169B9-1C2F-4AD5-B618-40630C79802E}" type="presOf" srcId="{DA9B0D78-AAEB-4C12-99A8-4ADB2B9F470E}" destId="{B46F8666-6CB6-40FC-835A-0C5436B6A604}" srcOrd="0" destOrd="0" presId="urn:microsoft.com/office/officeart/2005/8/layout/pyramid2"/>
    <dgm:cxn modelId="{BDE5F441-0B05-4F85-975C-820F33B230DA}" type="presParOf" srcId="{B46F8666-6CB6-40FC-835A-0C5436B6A604}" destId="{67C1B9C7-7F22-4E2E-81A8-3784524C9463}" srcOrd="0" destOrd="0" presId="urn:microsoft.com/office/officeart/2005/8/layout/pyramid2"/>
    <dgm:cxn modelId="{8F2B91C2-BDA9-4977-9286-A6C8C682DAF6}" type="presParOf" srcId="{B46F8666-6CB6-40FC-835A-0C5436B6A604}" destId="{41F633C3-C202-4BFD-8021-9C4C0E8D8451}" srcOrd="1" destOrd="0" presId="urn:microsoft.com/office/officeart/2005/8/layout/pyramid2"/>
    <dgm:cxn modelId="{23ABA7A4-681B-4CA2-8284-70D4AF7CA4E0}" type="presParOf" srcId="{41F633C3-C202-4BFD-8021-9C4C0E8D8451}" destId="{8F193987-2366-4D87-B111-AFF2C6684A52}" srcOrd="0" destOrd="0" presId="urn:microsoft.com/office/officeart/2005/8/layout/pyramid2"/>
    <dgm:cxn modelId="{02DA989B-2860-4A8B-9947-792C9A3671E0}" type="presParOf" srcId="{41F633C3-C202-4BFD-8021-9C4C0E8D8451}" destId="{B7496C84-29C4-42B3-8BFD-F83629A436B1}" srcOrd="1" destOrd="0" presId="urn:microsoft.com/office/officeart/2005/8/layout/pyramid2"/>
    <dgm:cxn modelId="{D02AF6DD-D4C7-4D98-9B1F-3877DCFDE285}" type="presParOf" srcId="{41F633C3-C202-4BFD-8021-9C4C0E8D8451}" destId="{5B6A447D-DA10-4374-AC49-17FAE6528A86}" srcOrd="2" destOrd="0" presId="urn:microsoft.com/office/officeart/2005/8/layout/pyramid2"/>
    <dgm:cxn modelId="{1AAAC3AE-7857-40C9-A335-3DCE473C84F7}" type="presParOf" srcId="{41F633C3-C202-4BFD-8021-9C4C0E8D8451}" destId="{771982B2-293A-4CE2-96E0-FB5A67A195D0}" srcOrd="3" destOrd="0" presId="urn:microsoft.com/office/officeart/2005/8/layout/pyramid2"/>
    <dgm:cxn modelId="{12584422-5F90-4EA9-B7EF-CD53AF70A6CB}" type="presParOf" srcId="{41F633C3-C202-4BFD-8021-9C4C0E8D8451}" destId="{C752690D-8F71-4211-A370-F00BFFDFF3DD}" srcOrd="4" destOrd="0" presId="urn:microsoft.com/office/officeart/2005/8/layout/pyramid2"/>
    <dgm:cxn modelId="{63F4684D-114F-4441-80C2-32F4F5DF555D}" type="presParOf" srcId="{41F633C3-C202-4BFD-8021-9C4C0E8D8451}" destId="{CCD93897-1661-40CF-AB96-B3DA7669509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02AB55B-3E7D-4AFC-A0A4-AE8EF33B0ADF}" type="doc">
      <dgm:prSet loTypeId="urn:microsoft.com/office/officeart/2005/8/layout/architecture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9F881B-640C-4158-995C-18C9DADD14F0}">
      <dgm:prSet custT="1"/>
      <dgm:spPr>
        <a:solidFill>
          <a:srgbClr val="FCAF17"/>
        </a:solidFill>
      </dgm:spPr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 working arrangements signed in 2017</a:t>
          </a:r>
        </a:p>
        <a:p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(EJTN, Kosovo*, Armenia, OSCE, ESDC, fYROM, Serbia, INTERPOL (renewal), EUIPO) </a:t>
          </a:r>
          <a:endParaRPr lang="en-GB" sz="2800" b="1" dirty="0">
            <a:solidFill>
              <a:schemeClr val="tx1"/>
            </a:solidFill>
          </a:endParaRPr>
        </a:p>
      </dgm:t>
    </dgm:pt>
    <dgm:pt modelId="{9EAC290B-D246-4BF5-9C7A-2E472C5EEF14}" type="parTrans" cxnId="{D40DFFCF-7F11-4E63-9207-3996B3736E85}">
      <dgm:prSet/>
      <dgm:spPr/>
      <dgm:t>
        <a:bodyPr/>
        <a:lstStyle/>
        <a:p>
          <a:endParaRPr lang="en-GB"/>
        </a:p>
      </dgm:t>
    </dgm:pt>
    <dgm:pt modelId="{CDB5FD35-7A27-4EF0-A6EE-3967D070FAF0}" type="sibTrans" cxnId="{D40DFFCF-7F11-4E63-9207-3996B3736E85}">
      <dgm:prSet/>
      <dgm:spPr/>
      <dgm:t>
        <a:bodyPr/>
        <a:lstStyle/>
        <a:p>
          <a:endParaRPr lang="en-GB"/>
        </a:p>
      </dgm:t>
    </dgm:pt>
    <dgm:pt modelId="{8F5BB3B1-DF64-4CC6-8950-2E27F933E3A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fr-FR" sz="25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 Working </a:t>
          </a:r>
          <a:r>
            <a:rPr lang="fr-FR" sz="24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arrangements</a:t>
          </a:r>
          <a:endParaRPr lang="en-GB" sz="2400" b="1" dirty="0">
            <a:solidFill>
              <a:schemeClr val="tx1"/>
            </a:solidFill>
          </a:endParaRPr>
        </a:p>
      </dgm:t>
    </dgm:pt>
    <dgm:pt modelId="{C6898815-C61E-49AB-A349-927589423346}" type="parTrans" cxnId="{3F61FA00-9FDC-45F5-BD73-828565CE872E}">
      <dgm:prSet/>
      <dgm:spPr/>
      <dgm:t>
        <a:bodyPr/>
        <a:lstStyle/>
        <a:p>
          <a:endParaRPr lang="en-GB"/>
        </a:p>
      </dgm:t>
    </dgm:pt>
    <dgm:pt modelId="{CCBE3EB0-DE3A-487B-B7CE-1666218FEECA}" type="sibTrans" cxnId="{3F61FA00-9FDC-45F5-BD73-828565CE872E}">
      <dgm:prSet/>
      <dgm:spPr/>
      <dgm:t>
        <a:bodyPr/>
        <a:lstStyle/>
        <a:p>
          <a:endParaRPr lang="en-GB"/>
        </a:p>
      </dgm:t>
    </dgm:pt>
    <dgm:pt modelId="{F5DB2695-297D-464B-8469-A54075D60F9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fr-FR" sz="25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 Cooperation agreements</a:t>
          </a:r>
          <a:endParaRPr lang="en-GB" sz="2500" b="1" dirty="0">
            <a:solidFill>
              <a:schemeClr val="tx1"/>
            </a:solidFill>
          </a:endParaRPr>
        </a:p>
      </dgm:t>
    </dgm:pt>
    <dgm:pt modelId="{9CD6C8A9-9BC3-4E24-A22B-7336AA18D077}" type="parTrans" cxnId="{F6413C8A-7E2E-4ECD-A92C-759B30714048}">
      <dgm:prSet/>
      <dgm:spPr/>
      <dgm:t>
        <a:bodyPr/>
        <a:lstStyle/>
        <a:p>
          <a:endParaRPr lang="en-GB"/>
        </a:p>
      </dgm:t>
    </dgm:pt>
    <dgm:pt modelId="{8B922254-F789-4DF4-95DD-0B5629EFE920}" type="sibTrans" cxnId="{F6413C8A-7E2E-4ECD-A92C-759B30714048}">
      <dgm:prSet/>
      <dgm:spPr/>
      <dgm:t>
        <a:bodyPr/>
        <a:lstStyle/>
        <a:p>
          <a:endParaRPr lang="en-GB"/>
        </a:p>
      </dgm:t>
    </dgm:pt>
    <dgm:pt modelId="{23E22D00-7B7B-4F3D-9CAE-424B5A5A931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fr-FR" sz="25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 Informal cooperations </a:t>
          </a:r>
          <a:endParaRPr lang="en-GB" sz="2500" b="1" dirty="0">
            <a:solidFill>
              <a:schemeClr val="tx1"/>
            </a:solidFill>
          </a:endParaRPr>
        </a:p>
      </dgm:t>
    </dgm:pt>
    <dgm:pt modelId="{8044B557-FC66-4DCC-9EA2-FBCB34089473}" type="parTrans" cxnId="{D034E01D-2EAD-4BD0-B8BC-6C7BFAE0FE67}">
      <dgm:prSet/>
      <dgm:spPr/>
      <dgm:t>
        <a:bodyPr/>
        <a:lstStyle/>
        <a:p>
          <a:endParaRPr lang="en-GB"/>
        </a:p>
      </dgm:t>
    </dgm:pt>
    <dgm:pt modelId="{A1B6C053-43CC-4C6F-95F5-8154978E8794}" type="sibTrans" cxnId="{D034E01D-2EAD-4BD0-B8BC-6C7BFAE0FE67}">
      <dgm:prSet/>
      <dgm:spPr/>
      <dgm:t>
        <a:bodyPr/>
        <a:lstStyle/>
        <a:p>
          <a:endParaRPr lang="en-GB"/>
        </a:p>
      </dgm:t>
    </dgm:pt>
    <dgm:pt modelId="{7E696FD1-ECC6-400C-AA9C-013E62DA5B6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fr-FR" sz="25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 MoU</a:t>
          </a:r>
          <a:endParaRPr lang="en-GB" sz="25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41B2FD-71CD-4923-9B1C-E9C3C6F70164}" type="parTrans" cxnId="{C4F5ABED-CDC5-44FE-905B-810B636B9E6A}">
      <dgm:prSet/>
      <dgm:spPr/>
      <dgm:t>
        <a:bodyPr/>
        <a:lstStyle/>
        <a:p>
          <a:endParaRPr lang="en-US"/>
        </a:p>
      </dgm:t>
    </dgm:pt>
    <dgm:pt modelId="{CD0A6524-E619-4A33-8757-D0F0027B9982}" type="sibTrans" cxnId="{C4F5ABED-CDC5-44FE-905B-810B636B9E6A}">
      <dgm:prSet/>
      <dgm:spPr/>
      <dgm:t>
        <a:bodyPr/>
        <a:lstStyle/>
        <a:p>
          <a:endParaRPr lang="en-US"/>
        </a:p>
      </dgm:t>
    </dgm:pt>
    <dgm:pt modelId="{2421D87D-42C2-40B4-90E2-52EA21CE36DF}" type="pres">
      <dgm:prSet presAssocID="{E02AB55B-3E7D-4AFC-A0A4-AE8EF33B0A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2E89C1-85F6-42D6-B915-0A50F4360422}" type="pres">
      <dgm:prSet presAssocID="{5A9F881B-640C-4158-995C-18C9DADD14F0}" presName="vertOne" presStyleCnt="0"/>
      <dgm:spPr/>
    </dgm:pt>
    <dgm:pt modelId="{2DA81DE6-DE58-4DE0-8AD9-644A8D7B2FAB}" type="pres">
      <dgm:prSet presAssocID="{5A9F881B-640C-4158-995C-18C9DADD14F0}" presName="txOne" presStyleLbl="node0" presStyleIdx="0" presStyleCnt="1" custLinFactNeighborX="361" custLinFactNeighborY="-14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A7B82D-073C-40F2-952C-3F83C3CC8DAF}" type="pres">
      <dgm:prSet presAssocID="{5A9F881B-640C-4158-995C-18C9DADD14F0}" presName="parTransOne" presStyleCnt="0"/>
      <dgm:spPr/>
    </dgm:pt>
    <dgm:pt modelId="{14008EC1-E161-4A42-A977-C607359BB07E}" type="pres">
      <dgm:prSet presAssocID="{5A9F881B-640C-4158-995C-18C9DADD14F0}" presName="horzOne" presStyleCnt="0"/>
      <dgm:spPr/>
    </dgm:pt>
    <dgm:pt modelId="{52E6A842-8A31-4F42-9A2B-EDB121F98A96}" type="pres">
      <dgm:prSet presAssocID="{8F5BB3B1-DF64-4CC6-8950-2E27F933E3AA}" presName="vertTwo" presStyleCnt="0"/>
      <dgm:spPr/>
    </dgm:pt>
    <dgm:pt modelId="{54B20C8D-3DC2-411F-9822-6027604B8746}" type="pres">
      <dgm:prSet presAssocID="{8F5BB3B1-DF64-4CC6-8950-2E27F933E3AA}" presName="txTwo" presStyleLbl="node2" presStyleIdx="0" presStyleCnt="4" custScaleX="108845" custScaleY="868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D5FE1A-5FD6-4EE4-8D72-43602216D4D8}" type="pres">
      <dgm:prSet presAssocID="{8F5BB3B1-DF64-4CC6-8950-2E27F933E3AA}" presName="horzTwo" presStyleCnt="0"/>
      <dgm:spPr/>
    </dgm:pt>
    <dgm:pt modelId="{B736267A-9EA5-4B33-9346-5867A1CDC71D}" type="pres">
      <dgm:prSet presAssocID="{CCBE3EB0-DE3A-487B-B7CE-1666218FEECA}" presName="sibSpaceTwo" presStyleCnt="0"/>
      <dgm:spPr/>
    </dgm:pt>
    <dgm:pt modelId="{8061AB2D-AD95-4B55-B898-95042BC8CA3E}" type="pres">
      <dgm:prSet presAssocID="{F5DB2695-297D-464B-8469-A54075D60F9B}" presName="vertTwo" presStyleCnt="0"/>
      <dgm:spPr/>
    </dgm:pt>
    <dgm:pt modelId="{C6CFD811-E876-4B1D-A573-3471D70CA4E6}" type="pres">
      <dgm:prSet presAssocID="{F5DB2695-297D-464B-8469-A54075D60F9B}" presName="txTwo" presStyleLbl="node2" presStyleIdx="1" presStyleCnt="4" custScaleX="108087" custScaleY="865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13C258-6645-4EA4-9254-EE2FEE5553DF}" type="pres">
      <dgm:prSet presAssocID="{F5DB2695-297D-464B-8469-A54075D60F9B}" presName="horzTwo" presStyleCnt="0"/>
      <dgm:spPr/>
    </dgm:pt>
    <dgm:pt modelId="{21D20DA2-7B3D-454B-8511-B617BADFD217}" type="pres">
      <dgm:prSet presAssocID="{8B922254-F789-4DF4-95DD-0B5629EFE920}" presName="sibSpaceTwo" presStyleCnt="0"/>
      <dgm:spPr/>
    </dgm:pt>
    <dgm:pt modelId="{A9B3970C-FF0E-4755-A0ED-9B7FD9AFB042}" type="pres">
      <dgm:prSet presAssocID="{23E22D00-7B7B-4F3D-9CAE-424B5A5A9318}" presName="vertTwo" presStyleCnt="0"/>
      <dgm:spPr/>
    </dgm:pt>
    <dgm:pt modelId="{A6E495E4-F799-4FEA-8870-4B95A9879267}" type="pres">
      <dgm:prSet presAssocID="{23E22D00-7B7B-4F3D-9CAE-424B5A5A9318}" presName="txTwo" presStyleLbl="node2" presStyleIdx="2" presStyleCnt="4" custScaleX="106561" custScaleY="864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C7FE50-A9CA-4938-B0EA-AE7F043AC7C8}" type="pres">
      <dgm:prSet presAssocID="{23E22D00-7B7B-4F3D-9CAE-424B5A5A9318}" presName="horzTwo" presStyleCnt="0"/>
      <dgm:spPr/>
    </dgm:pt>
    <dgm:pt modelId="{0371BC98-52EF-47E4-AA85-A8D0CBBEED6F}" type="pres">
      <dgm:prSet presAssocID="{A1B6C053-43CC-4C6F-95F5-8154978E8794}" presName="sibSpaceTwo" presStyleCnt="0"/>
      <dgm:spPr/>
    </dgm:pt>
    <dgm:pt modelId="{26D5A69C-5EF4-4381-8E92-3DD9D027C03C}" type="pres">
      <dgm:prSet presAssocID="{7E696FD1-ECC6-400C-AA9C-013E62DA5B6F}" presName="vertTwo" presStyleCnt="0"/>
      <dgm:spPr/>
    </dgm:pt>
    <dgm:pt modelId="{4F0AB028-2FAC-47E2-8BBD-DB554603BE9C}" type="pres">
      <dgm:prSet presAssocID="{7E696FD1-ECC6-400C-AA9C-013E62DA5B6F}" presName="txTwo" presStyleLbl="node2" presStyleIdx="3" presStyleCnt="4" custScaleX="114412" custScaleY="874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1886C6-7C74-454B-B834-02A640A2A4AC}" type="pres">
      <dgm:prSet presAssocID="{7E696FD1-ECC6-400C-AA9C-013E62DA5B6F}" presName="horzTwo" presStyleCnt="0"/>
      <dgm:spPr/>
    </dgm:pt>
  </dgm:ptLst>
  <dgm:cxnLst>
    <dgm:cxn modelId="{D034E01D-2EAD-4BD0-B8BC-6C7BFAE0FE67}" srcId="{5A9F881B-640C-4158-995C-18C9DADD14F0}" destId="{23E22D00-7B7B-4F3D-9CAE-424B5A5A9318}" srcOrd="2" destOrd="0" parTransId="{8044B557-FC66-4DCC-9EA2-FBCB34089473}" sibTransId="{A1B6C053-43CC-4C6F-95F5-8154978E8794}"/>
    <dgm:cxn modelId="{D61DE15A-05E9-43A0-A682-BBEBE5AE21BD}" type="presOf" srcId="{23E22D00-7B7B-4F3D-9CAE-424B5A5A9318}" destId="{A6E495E4-F799-4FEA-8870-4B95A9879267}" srcOrd="0" destOrd="0" presId="urn:microsoft.com/office/officeart/2005/8/layout/architecture"/>
    <dgm:cxn modelId="{78F13E3C-E2FE-402B-BDBD-24674153791F}" type="presOf" srcId="{F5DB2695-297D-464B-8469-A54075D60F9B}" destId="{C6CFD811-E876-4B1D-A573-3471D70CA4E6}" srcOrd="0" destOrd="0" presId="urn:microsoft.com/office/officeart/2005/8/layout/architecture"/>
    <dgm:cxn modelId="{3F61FA00-9FDC-45F5-BD73-828565CE872E}" srcId="{5A9F881B-640C-4158-995C-18C9DADD14F0}" destId="{8F5BB3B1-DF64-4CC6-8950-2E27F933E3AA}" srcOrd="0" destOrd="0" parTransId="{C6898815-C61E-49AB-A349-927589423346}" sibTransId="{CCBE3EB0-DE3A-487B-B7CE-1666218FEECA}"/>
    <dgm:cxn modelId="{F6413C8A-7E2E-4ECD-A92C-759B30714048}" srcId="{5A9F881B-640C-4158-995C-18C9DADD14F0}" destId="{F5DB2695-297D-464B-8469-A54075D60F9B}" srcOrd="1" destOrd="0" parTransId="{9CD6C8A9-9BC3-4E24-A22B-7336AA18D077}" sibTransId="{8B922254-F789-4DF4-95DD-0B5629EFE920}"/>
    <dgm:cxn modelId="{03710C38-4E9A-4A2A-B3AD-AC8A8086BAAB}" type="presOf" srcId="{E02AB55B-3E7D-4AFC-A0A4-AE8EF33B0ADF}" destId="{2421D87D-42C2-40B4-90E2-52EA21CE36DF}" srcOrd="0" destOrd="0" presId="urn:microsoft.com/office/officeart/2005/8/layout/architecture"/>
    <dgm:cxn modelId="{2DC01890-3444-4E29-B5C8-5CF0874BF2ED}" type="presOf" srcId="{8F5BB3B1-DF64-4CC6-8950-2E27F933E3AA}" destId="{54B20C8D-3DC2-411F-9822-6027604B8746}" srcOrd="0" destOrd="0" presId="urn:microsoft.com/office/officeart/2005/8/layout/architecture"/>
    <dgm:cxn modelId="{D40DFFCF-7F11-4E63-9207-3996B3736E85}" srcId="{E02AB55B-3E7D-4AFC-A0A4-AE8EF33B0ADF}" destId="{5A9F881B-640C-4158-995C-18C9DADD14F0}" srcOrd="0" destOrd="0" parTransId="{9EAC290B-D246-4BF5-9C7A-2E472C5EEF14}" sibTransId="{CDB5FD35-7A27-4EF0-A6EE-3967D070FAF0}"/>
    <dgm:cxn modelId="{4103CF35-8524-4195-A9AE-56F3BADFB1E4}" type="presOf" srcId="{5A9F881B-640C-4158-995C-18C9DADD14F0}" destId="{2DA81DE6-DE58-4DE0-8AD9-644A8D7B2FAB}" srcOrd="0" destOrd="0" presId="urn:microsoft.com/office/officeart/2005/8/layout/architecture"/>
    <dgm:cxn modelId="{C4F5ABED-CDC5-44FE-905B-810B636B9E6A}" srcId="{5A9F881B-640C-4158-995C-18C9DADD14F0}" destId="{7E696FD1-ECC6-400C-AA9C-013E62DA5B6F}" srcOrd="3" destOrd="0" parTransId="{9F41B2FD-71CD-4923-9B1C-E9C3C6F70164}" sibTransId="{CD0A6524-E619-4A33-8757-D0F0027B9982}"/>
    <dgm:cxn modelId="{21C191FE-4E83-4FEA-8757-83EFDCD1DCF5}" type="presOf" srcId="{7E696FD1-ECC6-400C-AA9C-013E62DA5B6F}" destId="{4F0AB028-2FAC-47E2-8BBD-DB554603BE9C}" srcOrd="0" destOrd="0" presId="urn:microsoft.com/office/officeart/2005/8/layout/architecture"/>
    <dgm:cxn modelId="{F0D27E54-039C-4DCB-B5D0-46DE7A49CBEF}" type="presParOf" srcId="{2421D87D-42C2-40B4-90E2-52EA21CE36DF}" destId="{0C2E89C1-85F6-42D6-B915-0A50F4360422}" srcOrd="0" destOrd="0" presId="urn:microsoft.com/office/officeart/2005/8/layout/architecture"/>
    <dgm:cxn modelId="{8F189DE6-AD81-4B04-9E82-275024F4E1D3}" type="presParOf" srcId="{0C2E89C1-85F6-42D6-B915-0A50F4360422}" destId="{2DA81DE6-DE58-4DE0-8AD9-644A8D7B2FAB}" srcOrd="0" destOrd="0" presId="urn:microsoft.com/office/officeart/2005/8/layout/architecture"/>
    <dgm:cxn modelId="{2329F176-BA5B-42F5-B8FC-05C8BBBF8B81}" type="presParOf" srcId="{0C2E89C1-85F6-42D6-B915-0A50F4360422}" destId="{66A7B82D-073C-40F2-952C-3F83C3CC8DAF}" srcOrd="1" destOrd="0" presId="urn:microsoft.com/office/officeart/2005/8/layout/architecture"/>
    <dgm:cxn modelId="{45F66B41-0BC8-433A-8D49-437E296596A5}" type="presParOf" srcId="{0C2E89C1-85F6-42D6-B915-0A50F4360422}" destId="{14008EC1-E161-4A42-A977-C607359BB07E}" srcOrd="2" destOrd="0" presId="urn:microsoft.com/office/officeart/2005/8/layout/architecture"/>
    <dgm:cxn modelId="{58FAF4D4-3695-4F47-9A43-885A62F35508}" type="presParOf" srcId="{14008EC1-E161-4A42-A977-C607359BB07E}" destId="{52E6A842-8A31-4F42-9A2B-EDB121F98A96}" srcOrd="0" destOrd="0" presId="urn:microsoft.com/office/officeart/2005/8/layout/architecture"/>
    <dgm:cxn modelId="{288530FF-8C90-417D-A632-765DFB41B259}" type="presParOf" srcId="{52E6A842-8A31-4F42-9A2B-EDB121F98A96}" destId="{54B20C8D-3DC2-411F-9822-6027604B8746}" srcOrd="0" destOrd="0" presId="urn:microsoft.com/office/officeart/2005/8/layout/architecture"/>
    <dgm:cxn modelId="{E5D7E291-83A1-4CCD-BA9D-90432F8D2DEB}" type="presParOf" srcId="{52E6A842-8A31-4F42-9A2B-EDB121F98A96}" destId="{FAD5FE1A-5FD6-4EE4-8D72-43602216D4D8}" srcOrd="1" destOrd="0" presId="urn:microsoft.com/office/officeart/2005/8/layout/architecture"/>
    <dgm:cxn modelId="{911B05A4-61BA-48DE-A87A-FB343D250A04}" type="presParOf" srcId="{14008EC1-E161-4A42-A977-C607359BB07E}" destId="{B736267A-9EA5-4B33-9346-5867A1CDC71D}" srcOrd="1" destOrd="0" presId="urn:microsoft.com/office/officeart/2005/8/layout/architecture"/>
    <dgm:cxn modelId="{037150AB-02DF-4D97-810A-FF7CDAB92B55}" type="presParOf" srcId="{14008EC1-E161-4A42-A977-C607359BB07E}" destId="{8061AB2D-AD95-4B55-B898-95042BC8CA3E}" srcOrd="2" destOrd="0" presId="urn:microsoft.com/office/officeart/2005/8/layout/architecture"/>
    <dgm:cxn modelId="{D2514DA5-FCC9-4907-86FF-3F5423905038}" type="presParOf" srcId="{8061AB2D-AD95-4B55-B898-95042BC8CA3E}" destId="{C6CFD811-E876-4B1D-A573-3471D70CA4E6}" srcOrd="0" destOrd="0" presId="urn:microsoft.com/office/officeart/2005/8/layout/architecture"/>
    <dgm:cxn modelId="{B3BC3D54-08D3-4FE9-BF4D-64678790B15E}" type="presParOf" srcId="{8061AB2D-AD95-4B55-B898-95042BC8CA3E}" destId="{6E13C258-6645-4EA4-9254-EE2FEE5553DF}" srcOrd="1" destOrd="0" presId="urn:microsoft.com/office/officeart/2005/8/layout/architecture"/>
    <dgm:cxn modelId="{1A497F7C-FDCF-4404-8A22-BB423303771D}" type="presParOf" srcId="{14008EC1-E161-4A42-A977-C607359BB07E}" destId="{21D20DA2-7B3D-454B-8511-B617BADFD217}" srcOrd="3" destOrd="0" presId="urn:microsoft.com/office/officeart/2005/8/layout/architecture"/>
    <dgm:cxn modelId="{964B5CA2-D66E-4274-80C6-E55993E1EDEB}" type="presParOf" srcId="{14008EC1-E161-4A42-A977-C607359BB07E}" destId="{A9B3970C-FF0E-4755-A0ED-9B7FD9AFB042}" srcOrd="4" destOrd="0" presId="urn:microsoft.com/office/officeart/2005/8/layout/architecture"/>
    <dgm:cxn modelId="{BA93F3B1-4C07-4E33-BD1E-248DDF9DE603}" type="presParOf" srcId="{A9B3970C-FF0E-4755-A0ED-9B7FD9AFB042}" destId="{A6E495E4-F799-4FEA-8870-4B95A9879267}" srcOrd="0" destOrd="0" presId="urn:microsoft.com/office/officeart/2005/8/layout/architecture"/>
    <dgm:cxn modelId="{11EA487B-E4A6-4787-858B-131E083AC05B}" type="presParOf" srcId="{A9B3970C-FF0E-4755-A0ED-9B7FD9AFB042}" destId="{FAC7FE50-A9CA-4938-B0EA-AE7F043AC7C8}" srcOrd="1" destOrd="0" presId="urn:microsoft.com/office/officeart/2005/8/layout/architecture"/>
    <dgm:cxn modelId="{72CFF65D-13D4-4C67-8B90-8F3F156D4462}" type="presParOf" srcId="{14008EC1-E161-4A42-A977-C607359BB07E}" destId="{0371BC98-52EF-47E4-AA85-A8D0CBBEED6F}" srcOrd="5" destOrd="0" presId="urn:microsoft.com/office/officeart/2005/8/layout/architecture"/>
    <dgm:cxn modelId="{CEA3FD15-2753-43D2-A3F9-70B002096672}" type="presParOf" srcId="{14008EC1-E161-4A42-A977-C607359BB07E}" destId="{26D5A69C-5EF4-4381-8E92-3DD9D027C03C}" srcOrd="6" destOrd="0" presId="urn:microsoft.com/office/officeart/2005/8/layout/architecture"/>
    <dgm:cxn modelId="{9A85E460-FD16-4F46-BA3B-27900DE402BD}" type="presParOf" srcId="{26D5A69C-5EF4-4381-8E92-3DD9D027C03C}" destId="{4F0AB028-2FAC-47E2-8BBD-DB554603BE9C}" srcOrd="0" destOrd="0" presId="urn:microsoft.com/office/officeart/2005/8/layout/architecture"/>
    <dgm:cxn modelId="{C87DD982-8095-4FAA-820B-EFC8F3B1D754}" type="presParOf" srcId="{26D5A69C-5EF4-4381-8E92-3DD9D027C03C}" destId="{E91886C6-7C74-454B-B834-02A640A2A4AC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55B6661-F6C5-4B8E-A30F-15922138328E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1958991-8291-4711-B006-2A99730C254B}">
      <dgm:prSet phldrT="[Text]"/>
      <dgm:spPr/>
      <dgm:t>
        <a:bodyPr/>
        <a:lstStyle/>
        <a:p>
          <a:r>
            <a:rPr lang="hu-HU" b="1" dirty="0" smtClean="0">
              <a:latin typeface="Arial" panose="020B0604020202020204" pitchFamily="34" charset="0"/>
              <a:cs typeface="Arial" panose="020B0604020202020204" pitchFamily="34" charset="0"/>
            </a:rPr>
            <a:t>JHA Agencies’ network, </a:t>
          </a:r>
          <a:r>
            <a:rPr lang="en-GB" b="1" dirty="0" smtClean="0">
              <a:latin typeface="Arial" panose="020B0604020202020204" pitchFamily="34" charset="0"/>
              <a:cs typeface="Arial" panose="020B0604020202020204" pitchFamily="34" charset="0"/>
            </a:rPr>
            <a:t>approved CEPOL’s proposal to host the annual meeting of the </a:t>
          </a:r>
          <a:r>
            <a:rPr lang="hu-HU" b="1" dirty="0" smtClean="0">
              <a:latin typeface="Arial" panose="020B0604020202020204" pitchFamily="34" charset="0"/>
              <a:cs typeface="Arial" panose="020B0604020202020204" pitchFamily="34" charset="0"/>
            </a:rPr>
            <a:t>Training Contact Group of the Network</a:t>
          </a:r>
          <a:r>
            <a:rPr lang="en-GB" b="1" dirty="0" smtClean="0">
              <a:latin typeface="Arial" panose="020B0604020202020204" pitchFamily="34" charset="0"/>
              <a:cs typeface="Arial" panose="020B0604020202020204" pitchFamily="34" charset="0"/>
            </a:rPr>
            <a:t> starting in 2018.</a:t>
          </a:r>
          <a:endParaRPr lang="en-US" dirty="0"/>
        </a:p>
      </dgm:t>
    </dgm:pt>
    <dgm:pt modelId="{53322018-4BCE-4745-92F9-31AE70E7643C}" type="parTrans" cxnId="{B834DEDA-FE81-4E11-A1E5-F7672BB1A7A7}">
      <dgm:prSet/>
      <dgm:spPr/>
      <dgm:t>
        <a:bodyPr/>
        <a:lstStyle/>
        <a:p>
          <a:endParaRPr lang="en-US"/>
        </a:p>
      </dgm:t>
    </dgm:pt>
    <dgm:pt modelId="{D7C8A6E4-BE3F-4699-A3CA-68C01FFF3951}" type="sibTrans" cxnId="{B834DEDA-FE81-4E11-A1E5-F7672BB1A7A7}">
      <dgm:prSet/>
      <dgm:spPr/>
      <dgm:t>
        <a:bodyPr/>
        <a:lstStyle/>
        <a:p>
          <a:endParaRPr lang="en-US"/>
        </a:p>
      </dgm:t>
    </dgm:pt>
    <dgm:pt modelId="{966E4806-2A3C-47A7-9B33-CEEB9DEE9529}">
      <dgm:prSet phldrT="[Text]"/>
      <dgm:spPr/>
      <dgm:t>
        <a:bodyPr/>
        <a:lstStyle/>
        <a:p>
          <a:r>
            <a:rPr lang="hu-HU" b="1" dirty="0" smtClean="0">
              <a:latin typeface="Arial" panose="020B0604020202020204" pitchFamily="34" charset="0"/>
              <a:cs typeface="Arial" panose="020B0604020202020204" pitchFamily="34" charset="0"/>
            </a:rPr>
            <a:t>Managing the JHA Training Matrix providing a common platform on the training activities of the JHA Agencies (+EJTN, ESDC)</a:t>
          </a:r>
          <a:r>
            <a:rPr lang="en-GB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dirty="0"/>
        </a:p>
      </dgm:t>
    </dgm:pt>
    <dgm:pt modelId="{3BED3C8D-A97E-4C41-BD91-958867C43943}" type="parTrans" cxnId="{DA57A6D7-16F7-48E7-AC7C-047E303504F0}">
      <dgm:prSet/>
      <dgm:spPr/>
      <dgm:t>
        <a:bodyPr/>
        <a:lstStyle/>
        <a:p>
          <a:endParaRPr lang="en-US"/>
        </a:p>
      </dgm:t>
    </dgm:pt>
    <dgm:pt modelId="{761B2A15-B8B0-4E6C-894F-E851B90D4F25}" type="sibTrans" cxnId="{DA57A6D7-16F7-48E7-AC7C-047E303504F0}">
      <dgm:prSet/>
      <dgm:spPr/>
      <dgm:t>
        <a:bodyPr/>
        <a:lstStyle/>
        <a:p>
          <a:endParaRPr lang="en-US"/>
        </a:p>
      </dgm:t>
    </dgm:pt>
    <dgm:pt modelId="{5E8D66AC-38B8-4D91-8D3A-C187D308EB61}">
      <dgm:prSet phldrT="[Text]"/>
      <dgm:spPr/>
      <dgm:t>
        <a:bodyPr/>
        <a:lstStyle/>
        <a:p>
          <a:r>
            <a:rPr lang="en-GB" b="1" dirty="0" smtClean="0">
              <a:latin typeface="Arial" panose="020B0604020202020204" pitchFamily="34" charset="0"/>
              <a:cs typeface="Arial" panose="020B0604020202020204" pitchFamily="34" charset="0"/>
            </a:rPr>
            <a:t>15 jointly delivered courses with JHA partners (Europol, eu-LISA, Eurojust, EMCDDA).</a:t>
          </a:r>
          <a:endParaRPr lang="en-US" dirty="0"/>
        </a:p>
      </dgm:t>
    </dgm:pt>
    <dgm:pt modelId="{8A00460A-2D0F-4946-8B56-CED188C283E3}" type="parTrans" cxnId="{1F00A38F-63A0-486B-88CB-EB83631DF512}">
      <dgm:prSet/>
      <dgm:spPr/>
      <dgm:t>
        <a:bodyPr/>
        <a:lstStyle/>
        <a:p>
          <a:endParaRPr lang="en-US"/>
        </a:p>
      </dgm:t>
    </dgm:pt>
    <dgm:pt modelId="{D2F6787D-7B33-4D5A-A8C3-C6CA2E451A07}" type="sibTrans" cxnId="{1F00A38F-63A0-486B-88CB-EB83631DF512}">
      <dgm:prSet/>
      <dgm:spPr/>
      <dgm:t>
        <a:bodyPr/>
        <a:lstStyle/>
        <a:p>
          <a:endParaRPr lang="en-US"/>
        </a:p>
      </dgm:t>
    </dgm:pt>
    <dgm:pt modelId="{4782F805-A9D5-4C39-9791-DBEF4696890C}">
      <dgm:prSet phldrT="[Text]"/>
      <dgm:spPr/>
      <dgm:t>
        <a:bodyPr/>
        <a:lstStyle/>
        <a:p>
          <a:r>
            <a:rPr lang="en-GB" b="1" dirty="0" smtClean="0">
              <a:latin typeface="Arial" panose="020B0604020202020204" pitchFamily="34" charset="0"/>
              <a:cs typeface="Arial" panose="020B0604020202020204" pitchFamily="34" charset="0"/>
            </a:rPr>
            <a:t>Over 120 trainers from JHA agencies in residential and online activities.</a:t>
          </a:r>
          <a:endParaRPr lang="en-US" dirty="0"/>
        </a:p>
      </dgm:t>
    </dgm:pt>
    <dgm:pt modelId="{6B355DF4-6AAE-44D3-B4B8-FCCA4F9C7967}" type="parTrans" cxnId="{1C9D9250-9F56-4747-A1A8-34A629617018}">
      <dgm:prSet/>
      <dgm:spPr/>
      <dgm:t>
        <a:bodyPr/>
        <a:lstStyle/>
        <a:p>
          <a:endParaRPr lang="en-US"/>
        </a:p>
      </dgm:t>
    </dgm:pt>
    <dgm:pt modelId="{FCF25D09-AFCC-4465-9B5B-40FE06917867}" type="sibTrans" cxnId="{1C9D9250-9F56-4747-A1A8-34A629617018}">
      <dgm:prSet/>
      <dgm:spPr/>
      <dgm:t>
        <a:bodyPr/>
        <a:lstStyle/>
        <a:p>
          <a:endParaRPr lang="en-US"/>
        </a:p>
      </dgm:t>
    </dgm:pt>
    <dgm:pt modelId="{3BCFF6CC-B148-411A-AB8A-97BCCAD7A2D7}">
      <dgm:prSet phldrT="[Text]"/>
      <dgm:spPr/>
      <dgm:t>
        <a:bodyPr/>
        <a:lstStyle/>
        <a:p>
          <a:r>
            <a:rPr lang="en-GB" b="1" dirty="0" smtClean="0">
              <a:latin typeface="Arial" panose="020B0604020202020204" pitchFamily="34" charset="0"/>
              <a:cs typeface="Arial" panose="020B0604020202020204" pitchFamily="34" charset="0"/>
            </a:rPr>
            <a:t>Ongoing exchange of training practices, complementary training portfolios.</a:t>
          </a:r>
          <a:endParaRPr lang="en-US" dirty="0"/>
        </a:p>
      </dgm:t>
    </dgm:pt>
    <dgm:pt modelId="{7550A655-2252-412B-8135-84606E60B3C8}" type="parTrans" cxnId="{FF5F6302-8A12-469F-8724-79BF2220830C}">
      <dgm:prSet/>
      <dgm:spPr/>
      <dgm:t>
        <a:bodyPr/>
        <a:lstStyle/>
        <a:p>
          <a:endParaRPr lang="en-US"/>
        </a:p>
      </dgm:t>
    </dgm:pt>
    <dgm:pt modelId="{EA8F73C4-89FC-4C28-9EBA-188E218C2D39}" type="sibTrans" cxnId="{FF5F6302-8A12-469F-8724-79BF2220830C}">
      <dgm:prSet/>
      <dgm:spPr/>
      <dgm:t>
        <a:bodyPr/>
        <a:lstStyle/>
        <a:p>
          <a:endParaRPr lang="en-US"/>
        </a:p>
      </dgm:t>
    </dgm:pt>
    <dgm:pt modelId="{6AA3A281-D8AF-467F-B28E-434D3FC89770}" type="pres">
      <dgm:prSet presAssocID="{655B6661-F6C5-4B8E-A30F-1592213832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A9B17B-EB7C-4ADB-A5EC-7A8FB10D2D94}" type="pres">
      <dgm:prSet presAssocID="{91958991-8291-4711-B006-2A99730C254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77A6D-9027-4ACD-829A-FD9C39C4E115}" type="pres">
      <dgm:prSet presAssocID="{D7C8A6E4-BE3F-4699-A3CA-68C01FFF3951}" presName="sibTrans" presStyleCnt="0"/>
      <dgm:spPr/>
    </dgm:pt>
    <dgm:pt modelId="{7ED7FC83-1A03-42F8-B9F8-5DAC92A949E5}" type="pres">
      <dgm:prSet presAssocID="{966E4806-2A3C-47A7-9B33-CEEB9DEE95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E8940-D31E-49DD-A9C6-8436D4C8CF69}" type="pres">
      <dgm:prSet presAssocID="{761B2A15-B8B0-4E6C-894F-E851B90D4F25}" presName="sibTrans" presStyleCnt="0"/>
      <dgm:spPr/>
    </dgm:pt>
    <dgm:pt modelId="{CB93C3DE-8A84-416A-9218-7577EBDD830B}" type="pres">
      <dgm:prSet presAssocID="{5E8D66AC-38B8-4D91-8D3A-C187D308EB6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AE6C4-2323-48AD-9F05-C45DBC16BD79}" type="pres">
      <dgm:prSet presAssocID="{D2F6787D-7B33-4D5A-A8C3-C6CA2E451A07}" presName="sibTrans" presStyleCnt="0"/>
      <dgm:spPr/>
    </dgm:pt>
    <dgm:pt modelId="{CFCC338D-E092-45C4-82AC-18BA876C397F}" type="pres">
      <dgm:prSet presAssocID="{4782F805-A9D5-4C39-9791-DBEF4696890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2E37F-15CC-4D78-84A6-946C7601E803}" type="pres">
      <dgm:prSet presAssocID="{FCF25D09-AFCC-4465-9B5B-40FE06917867}" presName="sibTrans" presStyleCnt="0"/>
      <dgm:spPr/>
    </dgm:pt>
    <dgm:pt modelId="{48D93014-E290-4328-A4C4-E43EB889031C}" type="pres">
      <dgm:prSet presAssocID="{3BCFF6CC-B148-411A-AB8A-97BCCAD7A2D7}" presName="node" presStyleLbl="node1" presStyleIdx="4" presStyleCnt="5" custLinFactNeighborX="773" custLinFactNeighborY="-5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D809C8-A8E7-4CC3-B8E6-BC7DE96D4E42}" type="presOf" srcId="{3BCFF6CC-B148-411A-AB8A-97BCCAD7A2D7}" destId="{48D93014-E290-4328-A4C4-E43EB889031C}" srcOrd="0" destOrd="0" presId="urn:microsoft.com/office/officeart/2005/8/layout/default"/>
    <dgm:cxn modelId="{A7B92A53-7E07-4C2F-980A-8AF741A7D270}" type="presOf" srcId="{91958991-8291-4711-B006-2A99730C254B}" destId="{FEA9B17B-EB7C-4ADB-A5EC-7A8FB10D2D94}" srcOrd="0" destOrd="0" presId="urn:microsoft.com/office/officeart/2005/8/layout/default"/>
    <dgm:cxn modelId="{DB0B8401-B9AD-418F-A2AA-2937542D1405}" type="presOf" srcId="{5E8D66AC-38B8-4D91-8D3A-C187D308EB61}" destId="{CB93C3DE-8A84-416A-9218-7577EBDD830B}" srcOrd="0" destOrd="0" presId="urn:microsoft.com/office/officeart/2005/8/layout/default"/>
    <dgm:cxn modelId="{58ED31F9-A4C9-49A1-B851-6C33A97D18C2}" type="presOf" srcId="{966E4806-2A3C-47A7-9B33-CEEB9DEE9529}" destId="{7ED7FC83-1A03-42F8-B9F8-5DAC92A949E5}" srcOrd="0" destOrd="0" presId="urn:microsoft.com/office/officeart/2005/8/layout/default"/>
    <dgm:cxn modelId="{B834DEDA-FE81-4E11-A1E5-F7672BB1A7A7}" srcId="{655B6661-F6C5-4B8E-A30F-15922138328E}" destId="{91958991-8291-4711-B006-2A99730C254B}" srcOrd="0" destOrd="0" parTransId="{53322018-4BCE-4745-92F9-31AE70E7643C}" sibTransId="{D7C8A6E4-BE3F-4699-A3CA-68C01FFF3951}"/>
    <dgm:cxn modelId="{1C9D9250-9F56-4747-A1A8-34A629617018}" srcId="{655B6661-F6C5-4B8E-A30F-15922138328E}" destId="{4782F805-A9D5-4C39-9791-DBEF4696890C}" srcOrd="3" destOrd="0" parTransId="{6B355DF4-6AAE-44D3-B4B8-FCCA4F9C7967}" sibTransId="{FCF25D09-AFCC-4465-9B5B-40FE06917867}"/>
    <dgm:cxn modelId="{08044857-4893-4BA5-A3FF-791458915071}" type="presOf" srcId="{4782F805-A9D5-4C39-9791-DBEF4696890C}" destId="{CFCC338D-E092-45C4-82AC-18BA876C397F}" srcOrd="0" destOrd="0" presId="urn:microsoft.com/office/officeart/2005/8/layout/default"/>
    <dgm:cxn modelId="{DB53A7EE-A882-4F4F-B2CB-53CC93B30E37}" type="presOf" srcId="{655B6661-F6C5-4B8E-A30F-15922138328E}" destId="{6AA3A281-D8AF-467F-B28E-434D3FC89770}" srcOrd="0" destOrd="0" presId="urn:microsoft.com/office/officeart/2005/8/layout/default"/>
    <dgm:cxn modelId="{DA57A6D7-16F7-48E7-AC7C-047E303504F0}" srcId="{655B6661-F6C5-4B8E-A30F-15922138328E}" destId="{966E4806-2A3C-47A7-9B33-CEEB9DEE9529}" srcOrd="1" destOrd="0" parTransId="{3BED3C8D-A97E-4C41-BD91-958867C43943}" sibTransId="{761B2A15-B8B0-4E6C-894F-E851B90D4F25}"/>
    <dgm:cxn modelId="{FF5F6302-8A12-469F-8724-79BF2220830C}" srcId="{655B6661-F6C5-4B8E-A30F-15922138328E}" destId="{3BCFF6CC-B148-411A-AB8A-97BCCAD7A2D7}" srcOrd="4" destOrd="0" parTransId="{7550A655-2252-412B-8135-84606E60B3C8}" sibTransId="{EA8F73C4-89FC-4C28-9EBA-188E218C2D39}"/>
    <dgm:cxn modelId="{1F00A38F-63A0-486B-88CB-EB83631DF512}" srcId="{655B6661-F6C5-4B8E-A30F-15922138328E}" destId="{5E8D66AC-38B8-4D91-8D3A-C187D308EB61}" srcOrd="2" destOrd="0" parTransId="{8A00460A-2D0F-4946-8B56-CED188C283E3}" sibTransId="{D2F6787D-7B33-4D5A-A8C3-C6CA2E451A07}"/>
    <dgm:cxn modelId="{688B4CD5-35F0-42A5-95BC-5D149BA72E15}" type="presParOf" srcId="{6AA3A281-D8AF-467F-B28E-434D3FC89770}" destId="{FEA9B17B-EB7C-4ADB-A5EC-7A8FB10D2D94}" srcOrd="0" destOrd="0" presId="urn:microsoft.com/office/officeart/2005/8/layout/default"/>
    <dgm:cxn modelId="{D59D3E60-A4EC-4FB9-9D51-1CD9D271BF0B}" type="presParOf" srcId="{6AA3A281-D8AF-467F-B28E-434D3FC89770}" destId="{9E177A6D-9027-4ACD-829A-FD9C39C4E115}" srcOrd="1" destOrd="0" presId="urn:microsoft.com/office/officeart/2005/8/layout/default"/>
    <dgm:cxn modelId="{71C03D78-9C1A-4BDD-AD5C-6C73A2FB84D5}" type="presParOf" srcId="{6AA3A281-D8AF-467F-B28E-434D3FC89770}" destId="{7ED7FC83-1A03-42F8-B9F8-5DAC92A949E5}" srcOrd="2" destOrd="0" presId="urn:microsoft.com/office/officeart/2005/8/layout/default"/>
    <dgm:cxn modelId="{05D85873-23B3-4428-B163-E59CB5C01249}" type="presParOf" srcId="{6AA3A281-D8AF-467F-B28E-434D3FC89770}" destId="{4F5E8940-D31E-49DD-A9C6-8436D4C8CF69}" srcOrd="3" destOrd="0" presId="urn:microsoft.com/office/officeart/2005/8/layout/default"/>
    <dgm:cxn modelId="{C362F48E-857E-4862-ACF3-55437F09FB5F}" type="presParOf" srcId="{6AA3A281-D8AF-467F-B28E-434D3FC89770}" destId="{CB93C3DE-8A84-416A-9218-7577EBDD830B}" srcOrd="4" destOrd="0" presId="urn:microsoft.com/office/officeart/2005/8/layout/default"/>
    <dgm:cxn modelId="{3CFD1452-F1C0-420D-8ACB-D572501F0534}" type="presParOf" srcId="{6AA3A281-D8AF-467F-B28E-434D3FC89770}" destId="{86AAE6C4-2323-48AD-9F05-C45DBC16BD79}" srcOrd="5" destOrd="0" presId="urn:microsoft.com/office/officeart/2005/8/layout/default"/>
    <dgm:cxn modelId="{E81F198D-9F5E-45EF-8E24-F217B3C7A796}" type="presParOf" srcId="{6AA3A281-D8AF-467F-B28E-434D3FC89770}" destId="{CFCC338D-E092-45C4-82AC-18BA876C397F}" srcOrd="6" destOrd="0" presId="urn:microsoft.com/office/officeart/2005/8/layout/default"/>
    <dgm:cxn modelId="{D6FBA9B0-696E-4B19-8F4F-49B5B66B5867}" type="presParOf" srcId="{6AA3A281-D8AF-467F-B28E-434D3FC89770}" destId="{1FE2E37F-15CC-4D78-84A6-946C7601E803}" srcOrd="7" destOrd="0" presId="urn:microsoft.com/office/officeart/2005/8/layout/default"/>
    <dgm:cxn modelId="{2E917C97-19C2-4A86-A55E-EDCB9805A23C}" type="presParOf" srcId="{6AA3A281-D8AF-467F-B28E-434D3FC89770}" destId="{48D93014-E290-4328-A4C4-E43EB889031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FDB41B1-8C78-4F77-B13E-74B7798A4361}" type="doc">
      <dgm:prSet loTypeId="urn:microsoft.com/office/officeart/2005/8/layout/matrix3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4898C32-592B-4142-B899-CA043860DFFE}">
      <dgm:prSet phldrT="[Text]" custT="1"/>
      <dgm:spPr/>
      <dgm:t>
        <a:bodyPr/>
        <a:lstStyle/>
        <a:p>
          <a:r>
            <a:rPr lang="en-US" sz="2600" b="1" dirty="0" smtClean="0">
              <a:latin typeface="Arial" panose="020B0604020202020204" pitchFamily="34" charset="0"/>
              <a:cs typeface="Arial" panose="020B0604020202020204" pitchFamily="34" charset="0"/>
            </a:rPr>
            <a:t>788 participants in total</a:t>
          </a:r>
          <a:endParaRPr lang="en-US" sz="2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3E86C7-159E-4C7A-A467-60828C4F1A2E}" type="parTrans" cxnId="{DD087D43-38BE-403F-A101-6953CA1476F6}">
      <dgm:prSet/>
      <dgm:spPr/>
      <dgm:t>
        <a:bodyPr/>
        <a:lstStyle/>
        <a:p>
          <a:endParaRPr lang="en-US"/>
        </a:p>
      </dgm:t>
    </dgm:pt>
    <dgm:pt modelId="{EF34F996-DA1E-471B-9122-F4B4107969A4}" type="sibTrans" cxnId="{DD087D43-38BE-403F-A101-6953CA1476F6}">
      <dgm:prSet/>
      <dgm:spPr/>
      <dgm:t>
        <a:bodyPr/>
        <a:lstStyle/>
        <a:p>
          <a:endParaRPr lang="en-US"/>
        </a:p>
      </dgm:t>
    </dgm:pt>
    <dgm:pt modelId="{760DDE14-BCB4-48F7-81C3-A9874764107C}">
      <dgm:prSet phldrT="[Text]" custT="1"/>
      <dgm:spPr/>
      <dgm:t>
        <a:bodyPr/>
        <a:lstStyle/>
        <a:p>
          <a:r>
            <a:rPr lang="en-US" sz="2600" b="1" dirty="0" smtClean="0">
              <a:latin typeface="Arial" panose="020B0604020202020204" pitchFamily="34" charset="0"/>
              <a:cs typeface="Arial" panose="020B0604020202020204" pitchFamily="34" charset="0"/>
            </a:rPr>
            <a:t>95% overall satisfaction</a:t>
          </a:r>
          <a:endParaRPr lang="en-US" sz="2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6BB47-DF3A-4785-A7BD-612CF64718CC}" type="parTrans" cxnId="{4ABD615F-4A12-4AA3-904A-F71EC4944030}">
      <dgm:prSet/>
      <dgm:spPr/>
      <dgm:t>
        <a:bodyPr/>
        <a:lstStyle/>
        <a:p>
          <a:endParaRPr lang="en-US"/>
        </a:p>
      </dgm:t>
    </dgm:pt>
    <dgm:pt modelId="{9788F034-E6B4-479A-9413-A997D888CB04}" type="sibTrans" cxnId="{4ABD615F-4A12-4AA3-904A-F71EC4944030}">
      <dgm:prSet/>
      <dgm:spPr/>
      <dgm:t>
        <a:bodyPr/>
        <a:lstStyle/>
        <a:p>
          <a:endParaRPr lang="en-US"/>
        </a:p>
      </dgm:t>
    </dgm:pt>
    <dgm:pt modelId="{FC0A480E-9D76-4638-AEC3-28EF9F8A3A07}">
      <dgm:prSet phldrT="[Text]" custT="1"/>
      <dgm:spPr/>
      <dgm:t>
        <a:bodyPr/>
        <a:lstStyle/>
        <a:p>
          <a:r>
            <a:rPr lang="en-US" sz="2600" b="1" dirty="0" smtClean="0">
              <a:latin typeface="Arial" panose="020B0604020202020204" pitchFamily="34" charset="0"/>
              <a:cs typeface="Arial" panose="020B0604020202020204" pitchFamily="34" charset="0"/>
            </a:rPr>
            <a:t>66 activities in total </a:t>
          </a:r>
          <a:endParaRPr lang="en-US" sz="2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E90198-D905-42ED-8424-99D4C6A83B2B}" type="parTrans" cxnId="{4CED9270-FAF7-4013-9E41-B593688E1467}">
      <dgm:prSet/>
      <dgm:spPr/>
      <dgm:t>
        <a:bodyPr/>
        <a:lstStyle/>
        <a:p>
          <a:endParaRPr lang="en-US"/>
        </a:p>
      </dgm:t>
    </dgm:pt>
    <dgm:pt modelId="{DEB967A3-0829-431C-97D2-98698DE83A53}" type="sibTrans" cxnId="{4CED9270-FAF7-4013-9E41-B593688E1467}">
      <dgm:prSet/>
      <dgm:spPr/>
      <dgm:t>
        <a:bodyPr/>
        <a:lstStyle/>
        <a:p>
          <a:endParaRPr lang="en-US"/>
        </a:p>
      </dgm:t>
    </dgm:pt>
    <dgm:pt modelId="{3A6CFC1B-AA52-478C-8931-B4E5387DA38C}">
      <dgm:prSet phldrT="[Text]" custT="1"/>
      <dgm:spPr/>
      <dgm:t>
        <a:bodyPr/>
        <a:lstStyle/>
        <a:p>
          <a:r>
            <a:rPr lang="en-US" sz="2600" b="1" dirty="0" smtClean="0">
              <a:latin typeface="Arial" panose="020B0604020202020204" pitchFamily="34" charset="0"/>
              <a:cs typeface="Arial" panose="020B0604020202020204" pitchFamily="34" charset="0"/>
            </a:rPr>
            <a:t>4 partner countries</a:t>
          </a:r>
          <a:endParaRPr lang="en-US" sz="2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8ABF2-4321-453F-99B9-D09A50783FB2}" type="parTrans" cxnId="{61DF964E-1305-47D0-A2EC-B0265AA8D644}">
      <dgm:prSet/>
      <dgm:spPr/>
      <dgm:t>
        <a:bodyPr/>
        <a:lstStyle/>
        <a:p>
          <a:endParaRPr lang="en-US"/>
        </a:p>
      </dgm:t>
    </dgm:pt>
    <dgm:pt modelId="{FB835447-7A12-4160-BEBA-5AAB8D2E7239}" type="sibTrans" cxnId="{61DF964E-1305-47D0-A2EC-B0265AA8D644}">
      <dgm:prSet/>
      <dgm:spPr/>
      <dgm:t>
        <a:bodyPr/>
        <a:lstStyle/>
        <a:p>
          <a:endParaRPr lang="en-US"/>
        </a:p>
      </dgm:t>
    </dgm:pt>
    <dgm:pt modelId="{54933079-6997-4D03-A0FA-87ADFC34688F}" type="pres">
      <dgm:prSet presAssocID="{0FDB41B1-8C78-4F77-B13E-74B7798A436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03276A-1359-4397-B656-72392D1CEF88}" type="pres">
      <dgm:prSet presAssocID="{0FDB41B1-8C78-4F77-B13E-74B7798A4361}" presName="diamond" presStyleLbl="bgShp" presStyleIdx="0" presStyleCnt="1" custAng="0" custLinFactNeighborX="7652" custLinFactNeighborY="4498"/>
      <dgm:spPr/>
      <dgm:t>
        <a:bodyPr/>
        <a:lstStyle/>
        <a:p>
          <a:endParaRPr lang="en-US"/>
        </a:p>
      </dgm:t>
    </dgm:pt>
    <dgm:pt modelId="{3EC19701-7DEB-496F-9314-5373AA385760}" type="pres">
      <dgm:prSet presAssocID="{0FDB41B1-8C78-4F77-B13E-74B7798A4361}" presName="quad1" presStyleLbl="node1" presStyleIdx="0" presStyleCnt="4" custScaleX="115130" custLinFactNeighborX="13766" custLinFactNeighborY="114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27ECA-7B38-44DF-AAB2-B2EE7D07BE40}" type="pres">
      <dgm:prSet presAssocID="{0FDB41B1-8C78-4F77-B13E-74B7798A4361}" presName="quad2" presStyleLbl="node1" presStyleIdx="1" presStyleCnt="4" custScaleX="108940" custLinFactNeighborX="23429" custLinFactNeighborY="109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FF542-3F74-422A-9DFA-914CA97B1682}" type="pres">
      <dgm:prSet presAssocID="{0FDB41B1-8C78-4F77-B13E-74B7798A4361}" presName="quad3" presStyleLbl="node1" presStyleIdx="2" presStyleCnt="4" custScaleX="110947" custLinFactNeighborX="13562" custLinFactNeighborY="94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2C5C0-B04C-490A-A3AC-17D9F1D48F6E}" type="pres">
      <dgm:prSet presAssocID="{0FDB41B1-8C78-4F77-B13E-74B7798A4361}" presName="quad4" presStyleLbl="node1" presStyleIdx="3" presStyleCnt="4" custScaleX="110800" custLinFactNeighborX="23429" custLinFactNeighborY="95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087D43-38BE-403F-A101-6953CA1476F6}" srcId="{0FDB41B1-8C78-4F77-B13E-74B7798A4361}" destId="{04898C32-592B-4142-B899-CA043860DFFE}" srcOrd="0" destOrd="0" parTransId="{B33E86C7-159E-4C7A-A467-60828C4F1A2E}" sibTransId="{EF34F996-DA1E-471B-9122-F4B4107969A4}"/>
    <dgm:cxn modelId="{0791E03B-16C9-4359-AD9B-EB60FD3482B5}" type="presOf" srcId="{0FDB41B1-8C78-4F77-B13E-74B7798A4361}" destId="{54933079-6997-4D03-A0FA-87ADFC34688F}" srcOrd="0" destOrd="0" presId="urn:microsoft.com/office/officeart/2005/8/layout/matrix3"/>
    <dgm:cxn modelId="{4CED9270-FAF7-4013-9E41-B593688E1467}" srcId="{0FDB41B1-8C78-4F77-B13E-74B7798A4361}" destId="{FC0A480E-9D76-4638-AEC3-28EF9F8A3A07}" srcOrd="2" destOrd="0" parTransId="{C1E90198-D905-42ED-8424-99D4C6A83B2B}" sibTransId="{DEB967A3-0829-431C-97D2-98698DE83A53}"/>
    <dgm:cxn modelId="{7770DE59-A1CD-476E-8366-91AA89A135DA}" type="presOf" srcId="{3A6CFC1B-AA52-478C-8931-B4E5387DA38C}" destId="{73E2C5C0-B04C-490A-A3AC-17D9F1D48F6E}" srcOrd="0" destOrd="0" presId="urn:microsoft.com/office/officeart/2005/8/layout/matrix3"/>
    <dgm:cxn modelId="{E7AD9F9C-0E8D-494A-86A1-807C4A21D733}" type="presOf" srcId="{FC0A480E-9D76-4638-AEC3-28EF9F8A3A07}" destId="{8B3FF542-3F74-422A-9DFA-914CA97B1682}" srcOrd="0" destOrd="0" presId="urn:microsoft.com/office/officeart/2005/8/layout/matrix3"/>
    <dgm:cxn modelId="{4ABD615F-4A12-4AA3-904A-F71EC4944030}" srcId="{0FDB41B1-8C78-4F77-B13E-74B7798A4361}" destId="{760DDE14-BCB4-48F7-81C3-A9874764107C}" srcOrd="1" destOrd="0" parTransId="{C796BB47-DF3A-4785-A7BD-612CF64718CC}" sibTransId="{9788F034-E6B4-479A-9413-A997D888CB04}"/>
    <dgm:cxn modelId="{D6967554-EB79-4891-AC8C-A9D5DD1B6F32}" type="presOf" srcId="{04898C32-592B-4142-B899-CA043860DFFE}" destId="{3EC19701-7DEB-496F-9314-5373AA385760}" srcOrd="0" destOrd="0" presId="urn:microsoft.com/office/officeart/2005/8/layout/matrix3"/>
    <dgm:cxn modelId="{8925C7A9-7286-4D62-BB66-A254BC0FDBDB}" type="presOf" srcId="{760DDE14-BCB4-48F7-81C3-A9874764107C}" destId="{02727ECA-7B38-44DF-AAB2-B2EE7D07BE40}" srcOrd="0" destOrd="0" presId="urn:microsoft.com/office/officeart/2005/8/layout/matrix3"/>
    <dgm:cxn modelId="{61DF964E-1305-47D0-A2EC-B0265AA8D644}" srcId="{0FDB41B1-8C78-4F77-B13E-74B7798A4361}" destId="{3A6CFC1B-AA52-478C-8931-B4E5387DA38C}" srcOrd="3" destOrd="0" parTransId="{2AE8ABF2-4321-453F-99B9-D09A50783FB2}" sibTransId="{FB835447-7A12-4160-BEBA-5AAB8D2E7239}"/>
    <dgm:cxn modelId="{819AAF56-AD3F-4E76-8372-880A766F4E10}" type="presParOf" srcId="{54933079-6997-4D03-A0FA-87ADFC34688F}" destId="{8503276A-1359-4397-B656-72392D1CEF88}" srcOrd="0" destOrd="0" presId="urn:microsoft.com/office/officeart/2005/8/layout/matrix3"/>
    <dgm:cxn modelId="{C51DFC99-002F-42FD-974E-763017DB0B2C}" type="presParOf" srcId="{54933079-6997-4D03-A0FA-87ADFC34688F}" destId="{3EC19701-7DEB-496F-9314-5373AA385760}" srcOrd="1" destOrd="0" presId="urn:microsoft.com/office/officeart/2005/8/layout/matrix3"/>
    <dgm:cxn modelId="{B4B62169-0747-4F13-ABEC-707BAAC6E420}" type="presParOf" srcId="{54933079-6997-4D03-A0FA-87ADFC34688F}" destId="{02727ECA-7B38-44DF-AAB2-B2EE7D07BE40}" srcOrd="2" destOrd="0" presId="urn:microsoft.com/office/officeart/2005/8/layout/matrix3"/>
    <dgm:cxn modelId="{10258173-82C2-4413-867B-E1BCB895F5E7}" type="presParOf" srcId="{54933079-6997-4D03-A0FA-87ADFC34688F}" destId="{8B3FF542-3F74-422A-9DFA-914CA97B1682}" srcOrd="3" destOrd="0" presId="urn:microsoft.com/office/officeart/2005/8/layout/matrix3"/>
    <dgm:cxn modelId="{4A0B45C7-7F2F-45BE-8161-928B565A0032}" type="presParOf" srcId="{54933079-6997-4D03-A0FA-87ADFC34688F}" destId="{73E2C5C0-B04C-490A-A3AC-17D9F1D48F6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FC8187-3CFE-480E-9768-862BCF049E0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6C2148-B6D9-4634-8580-22C4C14AF828}" type="pres">
      <dgm:prSet presAssocID="{C3FC8187-3CFE-480E-9768-862BCF049E0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A1C2287E-5348-4BB0-9509-403EA8ABAC68}" type="presOf" srcId="{C3FC8187-3CFE-480E-9768-862BCF049E07}" destId="{B76C2148-B6D9-4634-8580-22C4C14AF82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233677-DB27-4036-9591-ABDE924C26C8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AF356D-7EB2-47CB-A645-1DDE2D180E8A}" type="pres">
      <dgm:prSet presAssocID="{43233677-DB27-4036-9591-ABDE924C26C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4F72B749-2B6A-4B86-8B09-703ECBF57058}" type="presOf" srcId="{43233677-DB27-4036-9591-ABDE924C26C8}" destId="{7FAF356D-7EB2-47CB-A645-1DDE2D180E8A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FA5E90-7333-47D0-AA8A-1740090095A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7F9EE-1AB2-42F1-91A3-05F890D2C795}" type="pres">
      <dgm:prSet presAssocID="{ECFA5E90-7333-47D0-AA8A-1740090095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825B4E4-35D2-482A-980B-E29BABEC928A}" type="presOf" srcId="{ECFA5E90-7333-47D0-AA8A-1740090095A2}" destId="{CFE7F9EE-1AB2-42F1-91A3-05F890D2C795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CFF131-88B0-4E0C-9D32-15E37E37F6D2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ED0204-8D71-4361-BD7C-E5DEDAB21334}" type="pres">
      <dgm:prSet presAssocID="{A8CFF131-88B0-4E0C-9D32-15E37E37F6D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4D7546CC-468A-4720-B4EF-C9490586C9A7}" type="presOf" srcId="{A8CFF131-88B0-4E0C-9D32-15E37E37F6D2}" destId="{31ED0204-8D71-4361-BD7C-E5DEDAB21334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77FB06-D0BE-4547-BCCD-82D44D0D3A5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08B7B5-971C-4996-9822-D473E7C5F0E5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4400" b="1" dirty="0" smtClean="0">
              <a:latin typeface="Arial" panose="020B0604020202020204" pitchFamily="34" charset="0"/>
              <a:cs typeface="Arial" panose="020B0604020202020204" pitchFamily="34" charset="0"/>
            </a:rPr>
            <a:t>Tasks</a:t>
          </a:r>
          <a:endParaRPr lang="en-US" sz="4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6B2A28-6D9B-45E9-9439-6D802FB55E2F}" type="parTrans" cxnId="{7F9BC529-EB16-493B-AE0F-D1332BF7F866}">
      <dgm:prSet/>
      <dgm:spPr/>
      <dgm:t>
        <a:bodyPr/>
        <a:lstStyle/>
        <a:p>
          <a:endParaRPr lang="en-US"/>
        </a:p>
      </dgm:t>
    </dgm:pt>
    <dgm:pt modelId="{12EB134F-4C71-4DC7-B457-60B32621A9B7}" type="sibTrans" cxnId="{7F9BC529-EB16-493B-AE0F-D1332BF7F866}">
      <dgm:prSet/>
      <dgm:spPr/>
      <dgm:t>
        <a:bodyPr/>
        <a:lstStyle/>
        <a:p>
          <a:endParaRPr lang="en-US"/>
        </a:p>
      </dgm:t>
    </dgm:pt>
    <dgm:pt modelId="{FEBBEF02-F210-4F79-87A5-262260AB6E57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 sz="3200" b="1" dirty="0" smtClean="0"/>
        </a:p>
        <a:p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 support, implement and develop: residential activities, exchange programs, online learning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907C8B-2E6C-472B-86FF-17F4A45F2BD1}" type="parTrans" cxnId="{6BFEF683-F8F0-4CF0-B729-21EB1C238D2C}">
      <dgm:prSet/>
      <dgm:spPr/>
      <dgm:t>
        <a:bodyPr/>
        <a:lstStyle/>
        <a:p>
          <a:endParaRPr lang="en-US"/>
        </a:p>
      </dgm:t>
    </dgm:pt>
    <dgm:pt modelId="{9ED03C0F-4226-4944-B75E-2CC969127709}" type="sibTrans" cxnId="{6BFEF683-F8F0-4CF0-B729-21EB1C238D2C}">
      <dgm:prSet/>
      <dgm:spPr/>
      <dgm:t>
        <a:bodyPr/>
        <a:lstStyle/>
        <a:p>
          <a:endParaRPr lang="en-US"/>
        </a:p>
      </dgm:t>
    </dgm:pt>
    <dgm:pt modelId="{B0B4D734-E26A-4E90-A5F9-6198228511C6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 sz="3200" b="1" dirty="0" smtClean="0">
            <a:solidFill>
              <a:schemeClr val="tx1"/>
            </a:solidFill>
          </a:endParaRPr>
        </a:p>
        <a:p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 promote mutual recognition on LE training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43E08E-EA5B-4253-885C-A01634E6D97B}" type="parTrans" cxnId="{FA2E0C25-3126-486E-95CA-AB1C7EA55479}">
      <dgm:prSet/>
      <dgm:spPr/>
      <dgm:t>
        <a:bodyPr/>
        <a:lstStyle/>
        <a:p>
          <a:endParaRPr lang="en-US"/>
        </a:p>
      </dgm:t>
    </dgm:pt>
    <dgm:pt modelId="{B570E643-17B4-416D-85A5-F9D36D3B730C}" type="sibTrans" cxnId="{FA2E0C25-3126-486E-95CA-AB1C7EA55479}">
      <dgm:prSet/>
      <dgm:spPr/>
      <dgm:t>
        <a:bodyPr/>
        <a:lstStyle/>
        <a:p>
          <a:endParaRPr lang="en-US"/>
        </a:p>
      </dgm:t>
    </dgm:pt>
    <dgm:pt modelId="{8E62E255-43F0-4B35-B9C0-7BE7315BCCE7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 design, develop and implement training curricula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5D4D3D-0E9F-48D1-9F5C-EF1CD5DC147F}" type="parTrans" cxnId="{CD8CBF8A-E33B-4806-8D7F-4B096F3C6C73}">
      <dgm:prSet/>
      <dgm:spPr/>
      <dgm:t>
        <a:bodyPr/>
        <a:lstStyle/>
        <a:p>
          <a:endParaRPr lang="en-US"/>
        </a:p>
      </dgm:t>
    </dgm:pt>
    <dgm:pt modelId="{2CCB88CE-77AF-45F5-B76D-37EC6D97C8A5}" type="sibTrans" cxnId="{CD8CBF8A-E33B-4806-8D7F-4B096F3C6C73}">
      <dgm:prSet/>
      <dgm:spPr/>
      <dgm:t>
        <a:bodyPr/>
        <a:lstStyle/>
        <a:p>
          <a:endParaRPr lang="en-US"/>
        </a:p>
      </dgm:t>
    </dgm:pt>
    <dgm:pt modelId="{9C41E87C-1C70-4CE9-80F1-C27E8576938E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Multi annual STNA &amp; training programs </a:t>
          </a:r>
          <a:endParaRPr lang="en-US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A387A3-0E80-4033-B264-AA40EE0A861B}" type="parTrans" cxnId="{0DE6148F-03AA-48C2-84EB-C704143EE671}">
      <dgm:prSet/>
      <dgm:spPr/>
      <dgm:t>
        <a:bodyPr/>
        <a:lstStyle/>
        <a:p>
          <a:endParaRPr lang="en-US"/>
        </a:p>
      </dgm:t>
    </dgm:pt>
    <dgm:pt modelId="{783C1AB9-7F07-4084-AD46-440FF07A4725}" type="sibTrans" cxnId="{0DE6148F-03AA-48C2-84EB-C704143EE671}">
      <dgm:prSet/>
      <dgm:spPr/>
      <dgm:t>
        <a:bodyPr/>
        <a:lstStyle/>
        <a:p>
          <a:endParaRPr lang="en-US"/>
        </a:p>
      </dgm:t>
    </dgm:pt>
    <dgm:pt modelId="{229C4A0B-1486-49DB-9917-C55A31B564B2}" type="pres">
      <dgm:prSet presAssocID="{1377FB06-D0BE-4547-BCCD-82D44D0D3A5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6416F7-072B-4D78-B036-3851F326B096}" type="pres">
      <dgm:prSet presAssocID="{1377FB06-D0BE-4547-BCCD-82D44D0D3A5A}" presName="matrix" presStyleCnt="0"/>
      <dgm:spPr/>
    </dgm:pt>
    <dgm:pt modelId="{E8DB3B8A-8A4B-441C-A213-21B80327F561}" type="pres">
      <dgm:prSet presAssocID="{1377FB06-D0BE-4547-BCCD-82D44D0D3A5A}" presName="tile1" presStyleLbl="node1" presStyleIdx="0" presStyleCnt="4"/>
      <dgm:spPr/>
      <dgm:t>
        <a:bodyPr/>
        <a:lstStyle/>
        <a:p>
          <a:endParaRPr lang="en-US"/>
        </a:p>
      </dgm:t>
    </dgm:pt>
    <dgm:pt modelId="{12BD2BC0-AC3D-4D0F-B16A-F4C5BDD2E4D1}" type="pres">
      <dgm:prSet presAssocID="{1377FB06-D0BE-4547-BCCD-82D44D0D3A5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D44E5-87D1-436B-8A30-E0F8C31AE462}" type="pres">
      <dgm:prSet presAssocID="{1377FB06-D0BE-4547-BCCD-82D44D0D3A5A}" presName="tile2" presStyleLbl="node1" presStyleIdx="1" presStyleCnt="4" custLinFactNeighborX="0" custLinFactNeighborY="101"/>
      <dgm:spPr/>
      <dgm:t>
        <a:bodyPr/>
        <a:lstStyle/>
        <a:p>
          <a:endParaRPr lang="en-US"/>
        </a:p>
      </dgm:t>
    </dgm:pt>
    <dgm:pt modelId="{8BFC73EB-A73A-41C9-9EB1-CAF2C6C712A3}" type="pres">
      <dgm:prSet presAssocID="{1377FB06-D0BE-4547-BCCD-82D44D0D3A5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B6BEB-AEA2-40F5-93FD-F665B267ABD3}" type="pres">
      <dgm:prSet presAssocID="{1377FB06-D0BE-4547-BCCD-82D44D0D3A5A}" presName="tile3" presStyleLbl="node1" presStyleIdx="2" presStyleCnt="4"/>
      <dgm:spPr/>
      <dgm:t>
        <a:bodyPr/>
        <a:lstStyle/>
        <a:p>
          <a:endParaRPr lang="en-US"/>
        </a:p>
      </dgm:t>
    </dgm:pt>
    <dgm:pt modelId="{5333B862-8740-4A06-801F-9B5434196218}" type="pres">
      <dgm:prSet presAssocID="{1377FB06-D0BE-4547-BCCD-82D44D0D3A5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C3DFA-E0F8-498A-8960-561E8DEA433E}" type="pres">
      <dgm:prSet presAssocID="{1377FB06-D0BE-4547-BCCD-82D44D0D3A5A}" presName="tile4" presStyleLbl="node1" presStyleIdx="3" presStyleCnt="4"/>
      <dgm:spPr/>
      <dgm:t>
        <a:bodyPr/>
        <a:lstStyle/>
        <a:p>
          <a:endParaRPr lang="en-US"/>
        </a:p>
      </dgm:t>
    </dgm:pt>
    <dgm:pt modelId="{C44D1934-01CE-4627-9525-FC3C74D8EB0C}" type="pres">
      <dgm:prSet presAssocID="{1377FB06-D0BE-4547-BCCD-82D44D0D3A5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DAE34-1EED-49F4-AC56-AEF797F39617}" type="pres">
      <dgm:prSet presAssocID="{1377FB06-D0BE-4547-BCCD-82D44D0D3A5A}" presName="centerTile" presStyleLbl="fgShp" presStyleIdx="0" presStyleCnt="1" custScaleX="95502" custScaleY="80925" custLinFactNeighborX="-16" custLinFactNeighborY="-234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A2E0C25-3126-486E-95CA-AB1C7EA55479}" srcId="{6508B7B5-971C-4996-9822-D473E7C5F0E5}" destId="{B0B4D734-E26A-4E90-A5F9-6198228511C6}" srcOrd="1" destOrd="0" parTransId="{6E43E08E-EA5B-4253-885C-A01634E6D97B}" sibTransId="{B570E643-17B4-416D-85A5-F9D36D3B730C}"/>
    <dgm:cxn modelId="{3F92E554-75AE-4AB5-A807-43718650A0B3}" type="presOf" srcId="{B0B4D734-E26A-4E90-A5F9-6198228511C6}" destId="{0A4D44E5-87D1-436B-8A30-E0F8C31AE462}" srcOrd="0" destOrd="0" presId="urn:microsoft.com/office/officeart/2005/8/layout/matrix1"/>
    <dgm:cxn modelId="{D8055903-C143-4139-9129-FC2D38F76AA6}" type="presOf" srcId="{FEBBEF02-F210-4F79-87A5-262260AB6E57}" destId="{E8DB3B8A-8A4B-441C-A213-21B80327F561}" srcOrd="0" destOrd="0" presId="urn:microsoft.com/office/officeart/2005/8/layout/matrix1"/>
    <dgm:cxn modelId="{04549B0F-9F55-4E59-85C4-9D21F8F9FA1D}" type="presOf" srcId="{9C41E87C-1C70-4CE9-80F1-C27E8576938E}" destId="{F94C3DFA-E0F8-498A-8960-561E8DEA433E}" srcOrd="0" destOrd="0" presId="urn:microsoft.com/office/officeart/2005/8/layout/matrix1"/>
    <dgm:cxn modelId="{CD8CBF8A-E33B-4806-8D7F-4B096F3C6C73}" srcId="{6508B7B5-971C-4996-9822-D473E7C5F0E5}" destId="{8E62E255-43F0-4B35-B9C0-7BE7315BCCE7}" srcOrd="2" destOrd="0" parTransId="{3C5D4D3D-0E9F-48D1-9F5C-EF1CD5DC147F}" sibTransId="{2CCB88CE-77AF-45F5-B76D-37EC6D97C8A5}"/>
    <dgm:cxn modelId="{20572903-69B6-48BC-8D3F-85C704E528FD}" type="presOf" srcId="{6508B7B5-971C-4996-9822-D473E7C5F0E5}" destId="{E21DAE34-1EED-49F4-AC56-AEF797F39617}" srcOrd="0" destOrd="0" presId="urn:microsoft.com/office/officeart/2005/8/layout/matrix1"/>
    <dgm:cxn modelId="{6BFEF683-F8F0-4CF0-B729-21EB1C238D2C}" srcId="{6508B7B5-971C-4996-9822-D473E7C5F0E5}" destId="{FEBBEF02-F210-4F79-87A5-262260AB6E57}" srcOrd="0" destOrd="0" parTransId="{D7907C8B-2E6C-472B-86FF-17F4A45F2BD1}" sibTransId="{9ED03C0F-4226-4944-B75E-2CC969127709}"/>
    <dgm:cxn modelId="{98F20998-3CA8-4B27-B892-34D82839FDB9}" type="presOf" srcId="{8E62E255-43F0-4B35-B9C0-7BE7315BCCE7}" destId="{5333B862-8740-4A06-801F-9B5434196218}" srcOrd="1" destOrd="0" presId="urn:microsoft.com/office/officeart/2005/8/layout/matrix1"/>
    <dgm:cxn modelId="{0DE6148F-03AA-48C2-84EB-C704143EE671}" srcId="{6508B7B5-971C-4996-9822-D473E7C5F0E5}" destId="{9C41E87C-1C70-4CE9-80F1-C27E8576938E}" srcOrd="3" destOrd="0" parTransId="{A1A387A3-0E80-4033-B264-AA40EE0A861B}" sibTransId="{783C1AB9-7F07-4084-AD46-440FF07A4725}"/>
    <dgm:cxn modelId="{9D1F4707-80FD-4EE8-9DF8-1351A0F8DD4D}" type="presOf" srcId="{B0B4D734-E26A-4E90-A5F9-6198228511C6}" destId="{8BFC73EB-A73A-41C9-9EB1-CAF2C6C712A3}" srcOrd="1" destOrd="0" presId="urn:microsoft.com/office/officeart/2005/8/layout/matrix1"/>
    <dgm:cxn modelId="{8F81DE40-350E-4406-AB88-EDBEF21CFD57}" type="presOf" srcId="{1377FB06-D0BE-4547-BCCD-82D44D0D3A5A}" destId="{229C4A0B-1486-49DB-9917-C55A31B564B2}" srcOrd="0" destOrd="0" presId="urn:microsoft.com/office/officeart/2005/8/layout/matrix1"/>
    <dgm:cxn modelId="{7F9BC529-EB16-493B-AE0F-D1332BF7F866}" srcId="{1377FB06-D0BE-4547-BCCD-82D44D0D3A5A}" destId="{6508B7B5-971C-4996-9822-D473E7C5F0E5}" srcOrd="0" destOrd="0" parTransId="{D06B2A28-6D9B-45E9-9439-6D802FB55E2F}" sibTransId="{12EB134F-4C71-4DC7-B457-60B32621A9B7}"/>
    <dgm:cxn modelId="{7B62871D-736E-4646-8F89-4110A81F5230}" type="presOf" srcId="{8E62E255-43F0-4B35-B9C0-7BE7315BCCE7}" destId="{15FB6BEB-AEA2-40F5-93FD-F665B267ABD3}" srcOrd="0" destOrd="0" presId="urn:microsoft.com/office/officeart/2005/8/layout/matrix1"/>
    <dgm:cxn modelId="{6B526823-DC87-448C-973E-68AE48568946}" type="presOf" srcId="{9C41E87C-1C70-4CE9-80F1-C27E8576938E}" destId="{C44D1934-01CE-4627-9525-FC3C74D8EB0C}" srcOrd="1" destOrd="0" presId="urn:microsoft.com/office/officeart/2005/8/layout/matrix1"/>
    <dgm:cxn modelId="{603FACD1-2F40-44C4-8103-C806DB59A70F}" type="presOf" srcId="{FEBBEF02-F210-4F79-87A5-262260AB6E57}" destId="{12BD2BC0-AC3D-4D0F-B16A-F4C5BDD2E4D1}" srcOrd="1" destOrd="0" presId="urn:microsoft.com/office/officeart/2005/8/layout/matrix1"/>
    <dgm:cxn modelId="{4EB3FF2D-ADCA-4EE0-B20F-AD73DB4D0D5C}" type="presParOf" srcId="{229C4A0B-1486-49DB-9917-C55A31B564B2}" destId="{676416F7-072B-4D78-B036-3851F326B096}" srcOrd="0" destOrd="0" presId="urn:microsoft.com/office/officeart/2005/8/layout/matrix1"/>
    <dgm:cxn modelId="{2CB79136-2E34-4FEB-9771-741357FF8D75}" type="presParOf" srcId="{676416F7-072B-4D78-B036-3851F326B096}" destId="{E8DB3B8A-8A4B-441C-A213-21B80327F561}" srcOrd="0" destOrd="0" presId="urn:microsoft.com/office/officeart/2005/8/layout/matrix1"/>
    <dgm:cxn modelId="{D0F65555-60FC-4AC5-AF16-BC8D9DCD623A}" type="presParOf" srcId="{676416F7-072B-4D78-B036-3851F326B096}" destId="{12BD2BC0-AC3D-4D0F-B16A-F4C5BDD2E4D1}" srcOrd="1" destOrd="0" presId="urn:microsoft.com/office/officeart/2005/8/layout/matrix1"/>
    <dgm:cxn modelId="{DEA7A694-7F88-41C4-B3F5-12EEECA3EE57}" type="presParOf" srcId="{676416F7-072B-4D78-B036-3851F326B096}" destId="{0A4D44E5-87D1-436B-8A30-E0F8C31AE462}" srcOrd="2" destOrd="0" presId="urn:microsoft.com/office/officeart/2005/8/layout/matrix1"/>
    <dgm:cxn modelId="{27505D71-53C5-4199-9DA3-0CAB20A99575}" type="presParOf" srcId="{676416F7-072B-4D78-B036-3851F326B096}" destId="{8BFC73EB-A73A-41C9-9EB1-CAF2C6C712A3}" srcOrd="3" destOrd="0" presId="urn:microsoft.com/office/officeart/2005/8/layout/matrix1"/>
    <dgm:cxn modelId="{5BC88276-03A1-4AE0-9401-A0D931BB350B}" type="presParOf" srcId="{676416F7-072B-4D78-B036-3851F326B096}" destId="{15FB6BEB-AEA2-40F5-93FD-F665B267ABD3}" srcOrd="4" destOrd="0" presId="urn:microsoft.com/office/officeart/2005/8/layout/matrix1"/>
    <dgm:cxn modelId="{7B2C4039-38E8-4512-982E-A178A4052306}" type="presParOf" srcId="{676416F7-072B-4D78-B036-3851F326B096}" destId="{5333B862-8740-4A06-801F-9B5434196218}" srcOrd="5" destOrd="0" presId="urn:microsoft.com/office/officeart/2005/8/layout/matrix1"/>
    <dgm:cxn modelId="{EA627378-AD13-4F40-8480-EB0CB4A3494D}" type="presParOf" srcId="{676416F7-072B-4D78-B036-3851F326B096}" destId="{F94C3DFA-E0F8-498A-8960-561E8DEA433E}" srcOrd="6" destOrd="0" presId="urn:microsoft.com/office/officeart/2005/8/layout/matrix1"/>
    <dgm:cxn modelId="{6FB8253A-64DD-4E77-B4A8-ED7B8377BB6B}" type="presParOf" srcId="{676416F7-072B-4D78-B036-3851F326B096}" destId="{C44D1934-01CE-4627-9525-FC3C74D8EB0C}" srcOrd="7" destOrd="0" presId="urn:microsoft.com/office/officeart/2005/8/layout/matrix1"/>
    <dgm:cxn modelId="{2061C68B-4FB5-4747-9909-5E8B87505B8A}" type="presParOf" srcId="{229C4A0B-1486-49DB-9917-C55A31B564B2}" destId="{E21DAE34-1EED-49F4-AC56-AEF797F3961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C048B1-3D6A-4B6C-A541-90A5FE0E538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DFF9B8-2987-4BD9-A80A-6D40F6325DC5}" type="pres">
      <dgm:prSet presAssocID="{B2C048B1-3D6A-4B6C-A541-90A5FE0E538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GB"/>
        </a:p>
      </dgm:t>
    </dgm:pt>
  </dgm:ptLst>
  <dgm:cxnLst>
    <dgm:cxn modelId="{6943B339-BB7A-4274-A988-FEEB7C1B9F32}" type="presOf" srcId="{B2C048B1-3D6A-4B6C-A541-90A5FE0E5388}" destId="{57DFF9B8-2987-4BD9-A80A-6D40F6325DC5}" srcOrd="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8AB117-508E-4DCB-B7E4-374DB1903A7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C8EDA0-D28A-4E49-BC6C-B4DF5C5A3BB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Responded to evolving political priorities</a:t>
          </a:r>
          <a:r>
            <a:rPr lang="en-GB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by</a:t>
          </a:r>
          <a:r>
            <a:rPr lang="en-GB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relevant training activities.</a:t>
          </a:r>
          <a:endParaRPr lang="en-US" sz="3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B855AB-BE33-44F2-8726-6F1740B87B51}" type="parTrans" cxnId="{90735234-958D-429D-97AA-6F74831BF0C6}">
      <dgm:prSet/>
      <dgm:spPr/>
      <dgm:t>
        <a:bodyPr/>
        <a:lstStyle/>
        <a:p>
          <a:endParaRPr lang="en-US"/>
        </a:p>
      </dgm:t>
    </dgm:pt>
    <dgm:pt modelId="{FEBD8FA4-5CA9-421E-A3C7-1D58A9EA3AFE}" type="sibTrans" cxnId="{90735234-958D-429D-97AA-6F74831BF0C6}">
      <dgm:prSet/>
      <dgm:spPr/>
      <dgm:t>
        <a:bodyPr/>
        <a:lstStyle/>
        <a:p>
          <a:endParaRPr lang="en-US"/>
        </a:p>
      </dgm:t>
    </dgm:pt>
    <dgm:pt modelId="{4CA6CE7D-01E4-4B85-A9B1-3623153B6441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Trained LE officers on issues vital to the security of the EU &amp; its citizens. </a:t>
          </a:r>
          <a:endParaRPr lang="en-US" sz="3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A66B29-3EBC-4176-8292-7FA9CD6C2EC2}" type="parTrans" cxnId="{F7497F8A-ABF0-4F77-A908-442EA6D0216C}">
      <dgm:prSet/>
      <dgm:spPr/>
      <dgm:t>
        <a:bodyPr/>
        <a:lstStyle/>
        <a:p>
          <a:endParaRPr lang="en-US"/>
        </a:p>
      </dgm:t>
    </dgm:pt>
    <dgm:pt modelId="{9089C0FB-E635-4A7C-B531-53BFFAEC6068}" type="sibTrans" cxnId="{F7497F8A-ABF0-4F77-A908-442EA6D0216C}">
      <dgm:prSet/>
      <dgm:spPr/>
      <dgm:t>
        <a:bodyPr/>
        <a:lstStyle/>
        <a:p>
          <a:endParaRPr lang="en-US"/>
        </a:p>
      </dgm:t>
    </dgm:pt>
    <dgm:pt modelId="{9EB9F1E8-C651-46C8-99D0-0B31509B5FC6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Its training activities reflected on sharing of knowledge &amp; best practices,  development of a common European LE culture.</a:t>
          </a:r>
          <a:endParaRPr lang="en-US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8B47DC-5A47-4926-A65D-DE2C45914B0E}" type="parTrans" cxnId="{3E36A489-C8C9-4AD1-AF86-4C4670483F5B}">
      <dgm:prSet/>
      <dgm:spPr/>
      <dgm:t>
        <a:bodyPr/>
        <a:lstStyle/>
        <a:p>
          <a:endParaRPr lang="en-US"/>
        </a:p>
      </dgm:t>
    </dgm:pt>
    <dgm:pt modelId="{20990347-CFDE-4E0F-9C8D-FA50EC682895}" type="sibTrans" cxnId="{3E36A489-C8C9-4AD1-AF86-4C4670483F5B}">
      <dgm:prSet/>
      <dgm:spPr/>
      <dgm:t>
        <a:bodyPr/>
        <a:lstStyle/>
        <a:p>
          <a:endParaRPr lang="en-US"/>
        </a:p>
      </dgm:t>
    </dgm:pt>
    <dgm:pt modelId="{40CCD28B-A2AC-4FA5-B137-9DA9E5C85059}" type="pres">
      <dgm:prSet presAssocID="{9F8AB117-508E-4DCB-B7E4-374DB1903A77}" presName="CompostProcess" presStyleCnt="0">
        <dgm:presLayoutVars>
          <dgm:dir/>
          <dgm:resizeHandles val="exact"/>
        </dgm:presLayoutVars>
      </dgm:prSet>
      <dgm:spPr/>
    </dgm:pt>
    <dgm:pt modelId="{D019ACDF-03B2-4530-B9B7-09B02749F32B}" type="pres">
      <dgm:prSet presAssocID="{9F8AB117-508E-4DCB-B7E4-374DB1903A77}" presName="arrow" presStyleLbl="bgShp" presStyleIdx="0" presStyleCnt="1"/>
      <dgm:spPr/>
    </dgm:pt>
    <dgm:pt modelId="{5113CAF5-67CD-4268-8C2D-13BD3F70F4AF}" type="pres">
      <dgm:prSet presAssocID="{9F8AB117-508E-4DCB-B7E4-374DB1903A77}" presName="linearProcess" presStyleCnt="0"/>
      <dgm:spPr/>
    </dgm:pt>
    <dgm:pt modelId="{4C6DE39B-82B9-4016-AF4F-C748C2B49AB1}" type="pres">
      <dgm:prSet presAssocID="{A7C8EDA0-D28A-4E49-BC6C-B4DF5C5A3BBB}" presName="textNode" presStyleLbl="node1" presStyleIdx="0" presStyleCnt="3" custScaleY="191648" custLinFactNeighborY="13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0E094-E5E2-47F3-87CA-3F77753ECB65}" type="pres">
      <dgm:prSet presAssocID="{FEBD8FA4-5CA9-421E-A3C7-1D58A9EA3AFE}" presName="sibTrans" presStyleCnt="0"/>
      <dgm:spPr/>
    </dgm:pt>
    <dgm:pt modelId="{5FF082DF-E673-4307-8528-C15FE24A579A}" type="pres">
      <dgm:prSet presAssocID="{4CA6CE7D-01E4-4B85-A9B1-3623153B6441}" presName="textNode" presStyleLbl="node1" presStyleIdx="1" presStyleCnt="3" custScaleY="189571" custLinFactNeighborX="2577" custLinFactNeighborY="13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2A098-184D-4141-A38F-B37FC8286DD4}" type="pres">
      <dgm:prSet presAssocID="{9089C0FB-E635-4A7C-B531-53BFFAEC6068}" presName="sibTrans" presStyleCnt="0"/>
      <dgm:spPr/>
    </dgm:pt>
    <dgm:pt modelId="{3B4EBA58-D7E6-4955-B6D9-58264530D01E}" type="pres">
      <dgm:prSet presAssocID="{9EB9F1E8-C651-46C8-99D0-0B31509B5FC6}" presName="textNode" presStyleLbl="node1" presStyleIdx="2" presStyleCnt="3" custScaleY="191648" custLinFactNeighborX="0" custLinFactNeighborY="13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735234-958D-429D-97AA-6F74831BF0C6}" srcId="{9F8AB117-508E-4DCB-B7E4-374DB1903A77}" destId="{A7C8EDA0-D28A-4E49-BC6C-B4DF5C5A3BBB}" srcOrd="0" destOrd="0" parTransId="{79B855AB-BE33-44F2-8726-6F1740B87B51}" sibTransId="{FEBD8FA4-5CA9-421E-A3C7-1D58A9EA3AFE}"/>
    <dgm:cxn modelId="{F7497F8A-ABF0-4F77-A908-442EA6D0216C}" srcId="{9F8AB117-508E-4DCB-B7E4-374DB1903A77}" destId="{4CA6CE7D-01E4-4B85-A9B1-3623153B6441}" srcOrd="1" destOrd="0" parTransId="{95A66B29-3EBC-4176-8292-7FA9CD6C2EC2}" sibTransId="{9089C0FB-E635-4A7C-B531-53BFFAEC6068}"/>
    <dgm:cxn modelId="{3526E390-880D-4DC4-9459-C2DF09349F62}" type="presOf" srcId="{A7C8EDA0-D28A-4E49-BC6C-B4DF5C5A3BBB}" destId="{4C6DE39B-82B9-4016-AF4F-C748C2B49AB1}" srcOrd="0" destOrd="0" presId="urn:microsoft.com/office/officeart/2005/8/layout/hProcess9"/>
    <dgm:cxn modelId="{6F170B89-9206-4B5C-A64C-F03988740F5B}" type="presOf" srcId="{4CA6CE7D-01E4-4B85-A9B1-3623153B6441}" destId="{5FF082DF-E673-4307-8528-C15FE24A579A}" srcOrd="0" destOrd="0" presId="urn:microsoft.com/office/officeart/2005/8/layout/hProcess9"/>
    <dgm:cxn modelId="{F08F2C1F-865B-4630-B456-6CC4BC96A178}" type="presOf" srcId="{9EB9F1E8-C651-46C8-99D0-0B31509B5FC6}" destId="{3B4EBA58-D7E6-4955-B6D9-58264530D01E}" srcOrd="0" destOrd="0" presId="urn:microsoft.com/office/officeart/2005/8/layout/hProcess9"/>
    <dgm:cxn modelId="{3E36A489-C8C9-4AD1-AF86-4C4670483F5B}" srcId="{9F8AB117-508E-4DCB-B7E4-374DB1903A77}" destId="{9EB9F1E8-C651-46C8-99D0-0B31509B5FC6}" srcOrd="2" destOrd="0" parTransId="{8F8B47DC-5A47-4926-A65D-DE2C45914B0E}" sibTransId="{20990347-CFDE-4E0F-9C8D-FA50EC682895}"/>
    <dgm:cxn modelId="{6259C258-5AE3-4E95-908F-A993B1A6178C}" type="presOf" srcId="{9F8AB117-508E-4DCB-B7E4-374DB1903A77}" destId="{40CCD28B-A2AC-4FA5-B137-9DA9E5C85059}" srcOrd="0" destOrd="0" presId="urn:microsoft.com/office/officeart/2005/8/layout/hProcess9"/>
    <dgm:cxn modelId="{84B648FD-4B5E-4E33-8D08-3193A798BEFE}" type="presParOf" srcId="{40CCD28B-A2AC-4FA5-B137-9DA9E5C85059}" destId="{D019ACDF-03B2-4530-B9B7-09B02749F32B}" srcOrd="0" destOrd="0" presId="urn:microsoft.com/office/officeart/2005/8/layout/hProcess9"/>
    <dgm:cxn modelId="{AE763BD6-02B1-436C-9553-BC60233F066B}" type="presParOf" srcId="{40CCD28B-A2AC-4FA5-B137-9DA9E5C85059}" destId="{5113CAF5-67CD-4268-8C2D-13BD3F70F4AF}" srcOrd="1" destOrd="0" presId="urn:microsoft.com/office/officeart/2005/8/layout/hProcess9"/>
    <dgm:cxn modelId="{B1496EBF-BF0B-44AC-A405-B28146608BB6}" type="presParOf" srcId="{5113CAF5-67CD-4268-8C2D-13BD3F70F4AF}" destId="{4C6DE39B-82B9-4016-AF4F-C748C2B49AB1}" srcOrd="0" destOrd="0" presId="urn:microsoft.com/office/officeart/2005/8/layout/hProcess9"/>
    <dgm:cxn modelId="{7E435362-7579-478D-819E-572330E1240C}" type="presParOf" srcId="{5113CAF5-67CD-4268-8C2D-13BD3F70F4AF}" destId="{CC30E094-E5E2-47F3-87CA-3F77753ECB65}" srcOrd="1" destOrd="0" presId="urn:microsoft.com/office/officeart/2005/8/layout/hProcess9"/>
    <dgm:cxn modelId="{D1100A24-3B10-4663-A58C-713BC86309A6}" type="presParOf" srcId="{5113CAF5-67CD-4268-8C2D-13BD3F70F4AF}" destId="{5FF082DF-E673-4307-8528-C15FE24A579A}" srcOrd="2" destOrd="0" presId="urn:microsoft.com/office/officeart/2005/8/layout/hProcess9"/>
    <dgm:cxn modelId="{BCFD41AE-0100-4157-82DB-7557A618A014}" type="presParOf" srcId="{5113CAF5-67CD-4268-8C2D-13BD3F70F4AF}" destId="{7972A098-184D-4141-A38F-B37FC8286DD4}" srcOrd="3" destOrd="0" presId="urn:microsoft.com/office/officeart/2005/8/layout/hProcess9"/>
    <dgm:cxn modelId="{D235FA4C-9282-4637-AFDD-CB09A5D656D8}" type="presParOf" srcId="{5113CAF5-67CD-4268-8C2D-13BD3F70F4AF}" destId="{3B4EBA58-D7E6-4955-B6D9-58264530D01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3276A-1359-4397-B656-72392D1CEF88}">
      <dsp:nvSpPr>
        <dsp:cNvPr id="0" name=""/>
        <dsp:cNvSpPr/>
      </dsp:nvSpPr>
      <dsp:spPr>
        <a:xfrm>
          <a:off x="1467023" y="0"/>
          <a:ext cx="5327314" cy="532731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19701-7DEB-496F-9314-5373AA385760}">
      <dsp:nvSpPr>
        <dsp:cNvPr id="0" name=""/>
        <dsp:cNvSpPr/>
      </dsp:nvSpPr>
      <dsp:spPr>
        <a:xfrm>
          <a:off x="1694307" y="744027"/>
          <a:ext cx="2392001" cy="2077652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788 participants in total</a:t>
          </a:r>
          <a:endParaRPr lang="en-US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5730" y="845450"/>
        <a:ext cx="2189155" cy="1874806"/>
      </dsp:txXfrm>
    </dsp:sp>
    <dsp:sp modelId="{02727ECA-7B38-44DF-AAB2-B2EE7D07BE40}">
      <dsp:nvSpPr>
        <dsp:cNvPr id="0" name=""/>
        <dsp:cNvSpPr/>
      </dsp:nvSpPr>
      <dsp:spPr>
        <a:xfrm>
          <a:off x="4196846" y="733639"/>
          <a:ext cx="2263394" cy="2077652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95% overall satisfaction</a:t>
          </a:r>
          <a:endParaRPr lang="en-US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8269" y="835062"/>
        <a:ext cx="2060548" cy="1874806"/>
      </dsp:txXfrm>
    </dsp:sp>
    <dsp:sp modelId="{8B3FF542-3F74-422A-9DFA-914CA97B1682}">
      <dsp:nvSpPr>
        <dsp:cNvPr id="0" name=""/>
        <dsp:cNvSpPr/>
      </dsp:nvSpPr>
      <dsp:spPr>
        <a:xfrm>
          <a:off x="1733523" y="2939572"/>
          <a:ext cx="2305093" cy="2077652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66 activities in total </a:t>
          </a:r>
          <a:endParaRPr lang="en-US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4946" y="3040995"/>
        <a:ext cx="2102247" cy="1874806"/>
      </dsp:txXfrm>
    </dsp:sp>
    <dsp:sp modelId="{73E2C5C0-B04C-490A-A3AC-17D9F1D48F6E}">
      <dsp:nvSpPr>
        <dsp:cNvPr id="0" name=""/>
        <dsp:cNvSpPr/>
      </dsp:nvSpPr>
      <dsp:spPr>
        <a:xfrm>
          <a:off x="4177524" y="2942024"/>
          <a:ext cx="2302038" cy="2077652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 partner countries</a:t>
          </a:r>
          <a:endParaRPr lang="en-US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8947" y="3043447"/>
        <a:ext cx="2099192" cy="1874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0.14665</cdr:x>
      <cdr:y>0.01536</cdr:y>
    </cdr:from>
    <cdr:to>
      <cdr:x>0.92934</cdr:x>
      <cdr:y>0.0902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7710" y="85633"/>
          <a:ext cx="7513218" cy="417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500" b="1" dirty="0" smtClean="0">
              <a:latin typeface="Arial" panose="020B0604020202020204" pitchFamily="34" charset="0"/>
              <a:cs typeface="Arial" panose="020B0604020202020204" pitchFamily="34" charset="0"/>
            </a:rPr>
            <a:t>Numbers of trained officials per EU Policy Cycle Priority</a:t>
          </a:r>
          <a:endParaRPr lang="en-GB" sz="25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80A07-609C-9041-886C-7567708AD1CB}" type="datetimeFigureOut">
              <a:t>7/12/2018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89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2246A-5762-DE4B-AC67-775AF5E5DE85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8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BC58-5335-654B-BD13-2B2C056C51A5}" type="datetimeFigureOut"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0C4A-A9C5-5342-BF5A-467BA00B2FD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2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BC58-5335-654B-BD13-2B2C056C51A5}" type="datetimeFigureOut"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0C4A-A9C5-5342-BF5A-467BA00B2FD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9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BC58-5335-654B-BD13-2B2C056C51A5}" type="datetimeFigureOut"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0C4A-A9C5-5342-BF5A-467BA00B2FD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9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BC58-5335-654B-BD13-2B2C056C51A5}" type="datetimeFigureOut"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0C4A-A9C5-5342-BF5A-467BA00B2FD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6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BC58-5335-654B-BD13-2B2C056C51A5}" type="datetimeFigureOut"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0C4A-A9C5-5342-BF5A-467BA00B2FD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9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BC58-5335-654B-BD13-2B2C056C51A5}" type="datetimeFigureOut"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0C4A-A9C5-5342-BF5A-467BA00B2FD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4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BC58-5335-654B-BD13-2B2C056C51A5}" type="datetimeFigureOut"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0C4A-A9C5-5342-BF5A-467BA00B2FD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BC58-5335-654B-BD13-2B2C056C51A5}" type="datetimeFigureOut">
              <a:t>7/12/2018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0C4A-A9C5-5342-BF5A-467BA00B2FD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3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BC58-5335-654B-BD13-2B2C056C51A5}" type="datetimeFigureOut">
              <a:t>7/12/2018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0C4A-A9C5-5342-BF5A-467BA00B2FD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6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BC58-5335-654B-BD13-2B2C056C51A5}" type="datetimeFigureOut"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0C4A-A9C5-5342-BF5A-467BA00B2FD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7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BC58-5335-654B-BD13-2B2C056C51A5}" type="datetimeFigureOut"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0C4A-A9C5-5342-BF5A-467BA00B2FD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6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CBC58-5335-654B-BD13-2B2C056C51A5}" type="datetimeFigureOut"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90C4A-A9C5-5342-BF5A-467BA00B2FD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5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11.gif"/><Relationship Id="rId7" Type="http://schemas.openxmlformats.org/officeDocument/2006/relationships/diagramColors" Target="../diagrams/colors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25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25.xml"/><Relationship Id="rId9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26" Type="http://schemas.openxmlformats.org/officeDocument/2006/relationships/diagramColors" Target="../diagrams/colors7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5" Type="http://schemas.openxmlformats.org/officeDocument/2006/relationships/diagramQuickStyle" Target="../diagrams/quickStyle7.xml"/><Relationship Id="rId2" Type="http://schemas.openxmlformats.org/officeDocument/2006/relationships/image" Target="../media/image5.png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24" Type="http://schemas.openxmlformats.org/officeDocument/2006/relationships/diagramLayout" Target="../diagrams/layout7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23" Type="http://schemas.openxmlformats.org/officeDocument/2006/relationships/diagramData" Target="../diagrams/data7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Relationship Id="rId27" Type="http://schemas.microsoft.com/office/2007/relationships/diagramDrawing" Target="../diagrams/drawing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28638" cy="630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28638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EPOL_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99" y="304245"/>
            <a:ext cx="2318600" cy="7418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68638" y="-1"/>
            <a:ext cx="360000" cy="6300000"/>
          </a:xfrm>
          <a:prstGeom prst="rect">
            <a:avLst/>
          </a:prstGeom>
          <a:solidFill>
            <a:srgbClr val="369CD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5661" y="4314121"/>
            <a:ext cx="7264257" cy="1123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200" dirty="0" smtClean="0">
                <a:solidFill>
                  <a:schemeClr val="bg1"/>
                </a:solidFill>
                <a:latin typeface="Arial"/>
                <a:cs typeface="Arial"/>
              </a:rPr>
              <a:t>CEPOL  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solidFill>
                  <a:srgbClr val="67B4DA"/>
                </a:solidFill>
                <a:latin typeface="Arial"/>
                <a:cs typeface="Arial"/>
              </a:rPr>
              <a:t>Facts and figures</a:t>
            </a:r>
            <a:endParaRPr lang="en-US" sz="2600" dirty="0">
              <a:solidFill>
                <a:srgbClr val="67B4DA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68638" y="7202850"/>
            <a:ext cx="360000" cy="3816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85661" y="6798119"/>
            <a:ext cx="72642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4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EUROPEAN UNION AGENCY FOR LAW ENFORCEMENT TRAINING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05661" y="4200193"/>
            <a:ext cx="744326" cy="0"/>
          </a:xfrm>
          <a:prstGeom prst="line">
            <a:avLst/>
          </a:prstGeom>
          <a:ln w="38100" cmpd="sng">
            <a:solidFill>
              <a:srgbClr val="44A1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6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328638" cy="629999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3874" y="285813"/>
            <a:ext cx="9529685" cy="957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GB" sz="3000" b="1" dirty="0" smtClean="0">
                <a:solidFill>
                  <a:srgbClr val="369CD6"/>
                </a:solidFill>
                <a:latin typeface="Arial"/>
              </a:rPr>
              <a:t>Evolution of participation in CEPOL activities</a:t>
            </a:r>
            <a:endParaRPr lang="fr-FR" sz="3000" b="1" dirty="0">
              <a:solidFill>
                <a:srgbClr val="369CD6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28638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653141"/>
            <a:ext cx="1687935" cy="53970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68638" y="7209642"/>
            <a:ext cx="360000" cy="353208"/>
          </a:xfrm>
        </p:spPr>
        <p:txBody>
          <a:bodyPr lIns="0" tIns="0" rIns="0" bIns="0"/>
          <a:lstStyle/>
          <a:p>
            <a:pPr algn="ctr"/>
            <a:fld id="{15790C4A-A9C5-5342-BF5A-467BA00B2FD1}" type="slidenum">
              <a:rPr lang="en-US" sz="1000">
                <a:solidFill>
                  <a:schemeClr val="bg1"/>
                </a:solidFill>
              </a:rPr>
              <a:pPr algn="ctr"/>
              <a:t>10</a:t>
            </a:fld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656460"/>
              </p:ext>
            </p:extLst>
          </p:nvPr>
        </p:nvGraphicFramePr>
        <p:xfrm>
          <a:off x="0" y="645836"/>
          <a:ext cx="10328638" cy="565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66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328638" cy="629999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328638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653141"/>
            <a:ext cx="1687935" cy="53970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68638" y="7209642"/>
            <a:ext cx="360000" cy="353208"/>
          </a:xfrm>
        </p:spPr>
        <p:txBody>
          <a:bodyPr lIns="0" tIns="0" rIns="0" bIns="0"/>
          <a:lstStyle/>
          <a:p>
            <a:pPr algn="ctr"/>
            <a:fld id="{15790C4A-A9C5-5342-BF5A-467BA00B2FD1}" type="slidenum">
              <a:rPr lang="en-US" sz="1000">
                <a:solidFill>
                  <a:schemeClr val="bg1"/>
                </a:solidFill>
              </a:rPr>
              <a:pPr algn="ctr"/>
              <a:t>11</a:t>
            </a:fld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 title="Satisfaction level measured at the end of the course"/>
          <p:cNvGraphicFramePr/>
          <p:nvPr>
            <p:extLst>
              <p:ext uri="{D42A27DB-BD31-4B8C-83A1-F6EECF244321}">
                <p14:modId xmlns:p14="http://schemas.microsoft.com/office/powerpoint/2010/main" val="2023462089"/>
              </p:ext>
            </p:extLst>
          </p:nvPr>
        </p:nvGraphicFramePr>
        <p:xfrm>
          <a:off x="0" y="762451"/>
          <a:ext cx="10328638" cy="5537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8"/>
          <p:cNvSpPr txBox="1"/>
          <p:nvPr/>
        </p:nvSpPr>
        <p:spPr>
          <a:xfrm>
            <a:off x="1907457" y="259429"/>
            <a:ext cx="8550742" cy="503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sz="3000" b="1" dirty="0" smtClean="0">
                <a:solidFill>
                  <a:srgbClr val="369CD6"/>
                </a:solidFill>
                <a:latin typeface="Arial"/>
              </a:rPr>
              <a:t>Satisfaction </a:t>
            </a:r>
            <a:r>
              <a:rPr lang="fr-FR" sz="3000" b="1" dirty="0" err="1" smtClean="0">
                <a:solidFill>
                  <a:srgbClr val="369CD6"/>
                </a:solidFill>
                <a:latin typeface="Arial"/>
              </a:rPr>
              <a:t>with</a:t>
            </a:r>
            <a:r>
              <a:rPr lang="fr-FR" sz="3000" b="1" dirty="0" smtClean="0">
                <a:solidFill>
                  <a:srgbClr val="369CD6"/>
                </a:solidFill>
                <a:latin typeface="Arial"/>
              </a:rPr>
              <a:t> CEPOL </a:t>
            </a:r>
            <a:r>
              <a:rPr lang="fr-FR" sz="3000" b="1" dirty="0" err="1" smtClean="0">
                <a:solidFill>
                  <a:srgbClr val="369CD6"/>
                </a:solidFill>
                <a:latin typeface="Arial"/>
              </a:rPr>
              <a:t>activities</a:t>
            </a:r>
            <a:endParaRPr lang="en-US" sz="30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33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10328638" cy="629999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28638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pic>
        <p:nvPicPr>
          <p:cNvPr id="11" name="Picture 10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653141"/>
            <a:ext cx="1687935" cy="539709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79859711"/>
              </p:ext>
            </p:extLst>
          </p:nvPr>
        </p:nvGraphicFramePr>
        <p:xfrm>
          <a:off x="245432" y="516835"/>
          <a:ext cx="10185515" cy="5639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3482741" y="25829"/>
            <a:ext cx="300595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sz="2400" b="1" dirty="0">
                <a:solidFill>
                  <a:srgbClr val="369CD6"/>
                </a:solidFill>
                <a:latin typeface="Arial"/>
              </a:rPr>
              <a:t>2017 </a:t>
            </a:r>
            <a:r>
              <a:rPr lang="fr-FR" sz="2400" b="1" dirty="0" err="1">
                <a:solidFill>
                  <a:srgbClr val="369CD6"/>
                </a:solidFill>
                <a:latin typeface="Arial"/>
              </a:rPr>
              <a:t>priority</a:t>
            </a:r>
            <a:r>
              <a:rPr lang="fr-FR" sz="2400" b="1" dirty="0">
                <a:solidFill>
                  <a:srgbClr val="369CD6"/>
                </a:solidFill>
                <a:latin typeface="Arial"/>
              </a:rPr>
              <a:t> topics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062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"/>
            <a:ext cx="10328638" cy="629999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328638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653141"/>
            <a:ext cx="1687935" cy="53970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68638" y="7209642"/>
            <a:ext cx="360000" cy="353208"/>
          </a:xfrm>
        </p:spPr>
        <p:txBody>
          <a:bodyPr lIns="0" tIns="0" rIns="0" bIns="0"/>
          <a:lstStyle/>
          <a:p>
            <a:pPr algn="ctr"/>
            <a:fld id="{15790C4A-A9C5-5342-BF5A-467BA00B2FD1}" type="slidenum">
              <a:rPr lang="en-US" sz="1000">
                <a:solidFill>
                  <a:schemeClr val="bg1"/>
                </a:solidFill>
              </a:rPr>
              <a:pPr algn="ctr"/>
              <a:t>13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0" y="215404"/>
            <a:ext cx="74821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GB" sz="3000" b="1" dirty="0">
                <a:solidFill>
                  <a:srgbClr val="369CD6"/>
                </a:solidFill>
                <a:latin typeface="Arial"/>
              </a:rPr>
              <a:t>Courses on the EU Policy </a:t>
            </a:r>
            <a:r>
              <a:rPr lang="en-GB" sz="3000" b="1" dirty="0" smtClean="0">
                <a:solidFill>
                  <a:srgbClr val="369CD6"/>
                </a:solidFill>
                <a:latin typeface="Arial"/>
              </a:rPr>
              <a:t>Cycle</a:t>
            </a:r>
            <a:endParaRPr lang="en-GB" sz="3000" b="1" dirty="0">
              <a:solidFill>
                <a:srgbClr val="369CD6"/>
              </a:solidFill>
              <a:latin typeface="Arial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21547220"/>
              </p:ext>
            </p:extLst>
          </p:nvPr>
        </p:nvGraphicFramePr>
        <p:xfrm>
          <a:off x="1922157" y="808600"/>
          <a:ext cx="8237096" cy="5491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5999" y="1403074"/>
            <a:ext cx="23035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Clr>
                <a:srgbClr val="369CD6"/>
              </a:buClr>
              <a:buSzPct val="100000"/>
            </a:pPr>
            <a:r>
              <a:rPr lang="en-GB" sz="2500" b="1" dirty="0">
                <a:solidFill>
                  <a:srgbClr val="369CD6"/>
                </a:solidFill>
                <a:latin typeface="Arial"/>
              </a:rPr>
              <a:t>EU Policy Cycle topics encompassed 30% of CEPOL’s trainings in 2017 </a:t>
            </a:r>
          </a:p>
        </p:txBody>
      </p:sp>
    </p:spTree>
    <p:extLst>
      <p:ext uri="{BB962C8B-B14F-4D97-AF65-F5344CB8AC3E}">
        <p14:creationId xmlns:p14="http://schemas.microsoft.com/office/powerpoint/2010/main" val="300197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"/>
            <a:ext cx="10328638" cy="629999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328638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653141"/>
            <a:ext cx="1687935" cy="53970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68638" y="7209642"/>
            <a:ext cx="360000" cy="353208"/>
          </a:xfrm>
        </p:spPr>
        <p:txBody>
          <a:bodyPr lIns="0" tIns="0" rIns="0" bIns="0"/>
          <a:lstStyle/>
          <a:p>
            <a:pPr algn="ctr"/>
            <a:fld id="{15790C4A-A9C5-5342-BF5A-467BA00B2FD1}" type="slidenum">
              <a:rPr lang="en-US" sz="1000">
                <a:solidFill>
                  <a:schemeClr val="bg1"/>
                </a:solidFill>
              </a:rPr>
              <a:pPr algn="ctr"/>
              <a:t>14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5419" y="65762"/>
            <a:ext cx="74821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GB" sz="3000" b="1" dirty="0" smtClean="0">
                <a:solidFill>
                  <a:srgbClr val="369CD6"/>
                </a:solidFill>
                <a:latin typeface="Arial"/>
              </a:rPr>
              <a:t> Courses </a:t>
            </a:r>
            <a:r>
              <a:rPr lang="en-GB" sz="3000" b="1" dirty="0">
                <a:solidFill>
                  <a:srgbClr val="369CD6"/>
                </a:solidFill>
                <a:latin typeface="Arial"/>
              </a:rPr>
              <a:t>on the EU Policy </a:t>
            </a:r>
            <a:r>
              <a:rPr lang="en-GB" sz="3000" b="1" dirty="0" smtClean="0">
                <a:solidFill>
                  <a:srgbClr val="369CD6"/>
                </a:solidFill>
                <a:latin typeface="Arial"/>
              </a:rPr>
              <a:t>Cycle</a:t>
            </a:r>
            <a:endParaRPr lang="en-GB" sz="3000" b="1" dirty="0">
              <a:solidFill>
                <a:srgbClr val="369CD6"/>
              </a:solidFill>
              <a:latin typeface="Arial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550180680"/>
              </p:ext>
            </p:extLst>
          </p:nvPr>
        </p:nvGraphicFramePr>
        <p:xfrm>
          <a:off x="0" y="512565"/>
          <a:ext cx="9599223" cy="5573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33936525"/>
              </p:ext>
            </p:extLst>
          </p:nvPr>
        </p:nvGraphicFramePr>
        <p:xfrm>
          <a:off x="1781439" y="1406172"/>
          <a:ext cx="7125759" cy="475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241628691"/>
              </p:ext>
            </p:extLst>
          </p:nvPr>
        </p:nvGraphicFramePr>
        <p:xfrm>
          <a:off x="25578" y="1066563"/>
          <a:ext cx="10277483" cy="523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3953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328638" cy="629999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1800"/>
              </a:spcAft>
            </a:pPr>
            <a:endParaRPr lang="fr-FR" sz="2400" b="1" dirty="0">
              <a:solidFill>
                <a:srgbClr val="369CD6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28638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790C4A-A9C5-5342-BF5A-467BA00B2FD1}" type="slidenum">
              <a:rPr lang="en-US" sz="1000">
                <a:solidFill>
                  <a:schemeClr val="bg1"/>
                </a:solidFill>
              </a:rPr>
              <a:pPr algn="ctr"/>
              <a:t>15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7" name="Picture 6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653141"/>
            <a:ext cx="1687935" cy="539709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77535692"/>
              </p:ext>
            </p:extLst>
          </p:nvPr>
        </p:nvGraphicFramePr>
        <p:xfrm>
          <a:off x="3448919" y="196683"/>
          <a:ext cx="7125759" cy="505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6769" y="2010587"/>
            <a:ext cx="561362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Training activities addressed the issues of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misuse of migration flows for terrorism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foreign fighters and returnees,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radicalisation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75701" y="480505"/>
            <a:ext cx="4627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b="1" dirty="0">
                <a:solidFill>
                  <a:srgbClr val="369CD6"/>
                </a:solidFill>
                <a:latin typeface="Arial"/>
              </a:rPr>
              <a:t>Migration</a:t>
            </a:r>
          </a:p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760083" y="5537420"/>
            <a:ext cx="38145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909 LE officers trained</a:t>
            </a:r>
            <a:endParaRPr lang="en-GB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328638" cy="629999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328638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790C4A-A9C5-5342-BF5A-467BA00B2FD1}" type="slidenum">
              <a:rPr lang="en-US" sz="1000">
                <a:solidFill>
                  <a:schemeClr val="bg1"/>
                </a:solidFill>
              </a:rPr>
              <a:pPr algn="ctr"/>
              <a:t>16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7" name="Picture 6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653141"/>
            <a:ext cx="1687935" cy="53970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6115" y="232837"/>
            <a:ext cx="9574260" cy="571276"/>
          </a:xfrm>
        </p:spPr>
        <p:txBody>
          <a:bodyPr>
            <a:normAutofit fontScale="90000"/>
          </a:bodyPr>
          <a:lstStyle/>
          <a:p>
            <a:pPr algn="l"/>
            <a:r>
              <a:rPr lang="fr-FR" sz="3300" b="1" dirty="0" smtClean="0">
                <a:solidFill>
                  <a:srgbClr val="369CD6"/>
                </a:solidFill>
                <a:latin typeface="Arial"/>
              </a:rPr>
              <a:t>                              </a:t>
            </a:r>
            <a:r>
              <a:rPr lang="fr-FR" sz="3300" b="1" dirty="0" err="1" smtClean="0">
                <a:solidFill>
                  <a:srgbClr val="369CD6"/>
                </a:solidFill>
                <a:latin typeface="Arial"/>
              </a:rPr>
              <a:t>Cybercrime</a:t>
            </a:r>
            <a:r>
              <a:rPr lang="fr-FR" sz="3300" b="1" dirty="0" smtClean="0">
                <a:solidFill>
                  <a:srgbClr val="369CD6"/>
                </a:solidFill>
                <a:latin typeface="Arial"/>
              </a:rPr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90937" y="1157255"/>
            <a:ext cx="398166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Clr>
                <a:srgbClr val="369CD6"/>
              </a:buClr>
              <a:buSzPct val="100000"/>
            </a:pPr>
            <a:r>
              <a:rPr lang="en-GB" sz="2000" b="1" dirty="0" smtClean="0">
                <a:latin typeface="Arial"/>
              </a:rPr>
              <a:t>In 2017, CEPOL’s cybercrime training portfolio comprised of: </a:t>
            </a:r>
            <a:endParaRPr lang="en-GB" sz="2000" b="1" dirty="0"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2" y="2690116"/>
            <a:ext cx="2647105" cy="2089821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215672293"/>
              </p:ext>
            </p:extLst>
          </p:nvPr>
        </p:nvGraphicFramePr>
        <p:xfrm>
          <a:off x="2514679" y="377467"/>
          <a:ext cx="7993959" cy="554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970059" y="5435244"/>
            <a:ext cx="2538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4 450 LE officers trained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2" grpId="0">
        <p:bldAsOne/>
      </p:bldGraphic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328638" cy="629999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328638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653141"/>
            <a:ext cx="1687935" cy="53970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89896" y="7209642"/>
            <a:ext cx="338742" cy="353208"/>
          </a:xfrm>
        </p:spPr>
        <p:txBody>
          <a:bodyPr lIns="0" tIns="0" rIns="0" bIns="0"/>
          <a:lstStyle/>
          <a:p>
            <a:pPr algn="ctr"/>
            <a:fld id="{15790C4A-A9C5-5342-BF5A-467BA00B2FD1}" type="slidenum">
              <a:rPr lang="en-US" sz="1000">
                <a:solidFill>
                  <a:schemeClr val="bg1"/>
                </a:solidFill>
              </a:rPr>
              <a:pPr algn="ctr"/>
              <a:t>17</a:t>
            </a:fld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720654484"/>
              </p:ext>
            </p:extLst>
          </p:nvPr>
        </p:nvGraphicFramePr>
        <p:xfrm>
          <a:off x="4018132" y="978344"/>
          <a:ext cx="6276074" cy="5256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186" y="4028975"/>
            <a:ext cx="2845422" cy="21340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318897" y="225940"/>
            <a:ext cx="5859548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sz="3200" b="1" dirty="0">
                <a:solidFill>
                  <a:srgbClr val="369CD6"/>
                </a:solidFill>
                <a:latin typeface="Arial"/>
              </a:rPr>
              <a:t>Courses on </a:t>
            </a:r>
            <a:r>
              <a:rPr lang="fr-FR" sz="3200" b="1" dirty="0" err="1">
                <a:solidFill>
                  <a:srgbClr val="369CD6"/>
                </a:solidFill>
                <a:latin typeface="Arial"/>
              </a:rPr>
              <a:t>counter</a:t>
            </a:r>
            <a:r>
              <a:rPr lang="fr-FR" sz="3200" b="1" dirty="0">
                <a:solidFill>
                  <a:srgbClr val="369CD6"/>
                </a:solidFill>
                <a:latin typeface="Arial"/>
              </a:rPr>
              <a:t> </a:t>
            </a:r>
            <a:r>
              <a:rPr lang="fr-FR" sz="3200" b="1" dirty="0" err="1">
                <a:solidFill>
                  <a:srgbClr val="369CD6"/>
                </a:solidFill>
                <a:latin typeface="Arial"/>
              </a:rPr>
              <a:t>terrorism</a:t>
            </a:r>
            <a:r>
              <a:rPr lang="fr-FR" sz="3200" b="1" dirty="0">
                <a:solidFill>
                  <a:srgbClr val="369CD6"/>
                </a:solidFill>
                <a:latin typeface="Arial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662" y="978344"/>
            <a:ext cx="39736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CEPOL Knowledge Centre on Counter Terrorism:</a:t>
            </a:r>
            <a:endParaRPr lang="en-GB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Established in 2017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Aims to increase the impact of training in this key area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6771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328638" cy="629999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28638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653141"/>
            <a:ext cx="1687935" cy="53970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89896" y="7209642"/>
            <a:ext cx="304310" cy="353208"/>
          </a:xfrm>
        </p:spPr>
        <p:txBody>
          <a:bodyPr lIns="0" tIns="0" rIns="0" bIns="0"/>
          <a:lstStyle/>
          <a:p>
            <a:pPr algn="ctr"/>
            <a:fld id="{15790C4A-A9C5-5342-BF5A-467BA00B2FD1}" type="slidenum">
              <a:rPr lang="en-US" sz="1000">
                <a:solidFill>
                  <a:schemeClr val="bg1"/>
                </a:solidFill>
              </a:rPr>
              <a:pPr algn="ctr"/>
              <a:t>18</a:t>
            </a:fld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083135248"/>
              </p:ext>
            </p:extLst>
          </p:nvPr>
        </p:nvGraphicFramePr>
        <p:xfrm>
          <a:off x="4018132" y="1031192"/>
          <a:ext cx="6276074" cy="5256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22" y="3467179"/>
            <a:ext cx="2788467" cy="27673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899138" y="75493"/>
            <a:ext cx="629849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fr-FR" sz="2500" b="1" dirty="0">
                <a:solidFill>
                  <a:srgbClr val="369CD6"/>
                </a:solidFill>
                <a:latin typeface="Arial"/>
              </a:rPr>
              <a:t>Courses </a:t>
            </a:r>
            <a:r>
              <a:rPr lang="fr-FR" sz="2500" b="1" dirty="0" smtClean="0">
                <a:solidFill>
                  <a:srgbClr val="369CD6"/>
                </a:solidFill>
                <a:latin typeface="Arial"/>
              </a:rPr>
              <a:t>on </a:t>
            </a:r>
            <a:r>
              <a:rPr lang="en-GB" sz="2500" b="1" dirty="0" smtClean="0">
                <a:solidFill>
                  <a:srgbClr val="369CD6"/>
                </a:solidFill>
                <a:latin typeface="Arial"/>
              </a:rPr>
              <a:t>Common </a:t>
            </a:r>
            <a:r>
              <a:rPr lang="en-GB" sz="2500" b="1" dirty="0">
                <a:solidFill>
                  <a:srgbClr val="369CD6"/>
                </a:solidFill>
                <a:latin typeface="Arial"/>
              </a:rPr>
              <a:t>Security Defence Policy Mission Training (CSDP) </a:t>
            </a:r>
            <a:endParaRPr lang="fr-FR" sz="2500" b="1" dirty="0">
              <a:solidFill>
                <a:srgbClr val="369CD6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408" y="846286"/>
            <a:ext cx="3660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CEPOL Knowledge Centre on CSDP Missions:</a:t>
            </a:r>
            <a:endParaRPr lang="en-GB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310" y="1938828"/>
            <a:ext cx="32995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Aims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to increase the impact of training in this key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73968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746" y="37198"/>
            <a:ext cx="9814814" cy="576081"/>
          </a:xfrm>
        </p:spPr>
        <p:txBody>
          <a:bodyPr>
            <a:normAutofit fontScale="90000"/>
          </a:bodyPr>
          <a:lstStyle/>
          <a:p>
            <a:pPr algn="l"/>
            <a:r>
              <a:rPr lang="en-GB" sz="3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Security Defence Policy Mission Training (CSDP) </a:t>
            </a:r>
            <a:endParaRPr lang="en-GB" sz="3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842014"/>
            <a:ext cx="1687935" cy="505020"/>
          </a:xfrm>
          <a:prstGeom prst="rect">
            <a:avLst/>
          </a:prstGeom>
        </p:spPr>
      </p:pic>
      <p:pic>
        <p:nvPicPr>
          <p:cNvPr id="5" name="Content Placeholder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8638" y="0"/>
            <a:ext cx="360000" cy="65357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20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35738"/>
            <a:ext cx="10688638" cy="1027112"/>
          </a:xfrm>
          <a:prstGeom prst="rect">
            <a:avLst/>
          </a:prstGeom>
          <a:pattFill prst="pct5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46" y="6791497"/>
            <a:ext cx="1687935" cy="5460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68638" y="7202850"/>
            <a:ext cx="360000" cy="37078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26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2457" y="460397"/>
            <a:ext cx="10278965" cy="4192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buClr>
                <a:srgbClr val="369CD6"/>
              </a:buClr>
              <a:buSzPct val="100000"/>
            </a:pPr>
            <a:endParaRPr lang="en-GB" sz="2500" b="1" dirty="0" smtClean="0">
              <a:solidFill>
                <a:srgbClr val="FF0000"/>
              </a:solidFill>
              <a:latin typeface="Arial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910131472"/>
              </p:ext>
            </p:extLst>
          </p:nvPr>
        </p:nvGraphicFramePr>
        <p:xfrm>
          <a:off x="0" y="1557571"/>
          <a:ext cx="10328638" cy="4978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6000" y="562708"/>
            <a:ext cx="99354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prepare LE staff for deployment in CSDP missions </a:t>
            </a:r>
          </a:p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(in cooperation with Member States, EEAS, ESDC)</a:t>
            </a:r>
            <a:r>
              <a:rPr lang="en-GB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1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328638" cy="629999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328638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9968638" y="7202850"/>
            <a:ext cx="360000" cy="3816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653141"/>
            <a:ext cx="1687935" cy="53970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68638" y="7209642"/>
            <a:ext cx="360000" cy="353208"/>
          </a:xfrm>
        </p:spPr>
        <p:txBody>
          <a:bodyPr lIns="0" tIns="0" rIns="0" bIns="0"/>
          <a:lstStyle/>
          <a:p>
            <a:pPr algn="ctr"/>
            <a:fld id="{15790C4A-A9C5-5342-BF5A-467BA00B2FD1}" type="slidenum">
              <a:rPr lang="en-US" sz="1000">
                <a:solidFill>
                  <a:schemeClr val="bg1"/>
                </a:solidFill>
              </a:rPr>
              <a:pPr algn="ctr"/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898" y="678146"/>
            <a:ext cx="8925401" cy="642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52413">
              <a:lnSpc>
                <a:spcPct val="120000"/>
              </a:lnSpc>
              <a:spcAft>
                <a:spcPts val="1200"/>
              </a:spcAft>
              <a:buClr>
                <a:srgbClr val="369CD6"/>
              </a:buClr>
              <a:buSzPct val="100000"/>
            </a:pPr>
            <a:endParaRPr lang="en-GB" sz="2000" dirty="0">
              <a:solidFill>
                <a:srgbClr val="404040"/>
              </a:solidFill>
              <a:latin typeface="Arial"/>
            </a:endParaRPr>
          </a:p>
          <a:p>
            <a:pPr marL="252413">
              <a:lnSpc>
                <a:spcPct val="120000"/>
              </a:lnSpc>
              <a:spcAft>
                <a:spcPts val="1200"/>
              </a:spcAft>
              <a:buClr>
                <a:srgbClr val="369CD6"/>
              </a:buClr>
              <a:buSzPct val="100000"/>
            </a:pPr>
            <a:r>
              <a:rPr lang="en-GB" sz="2500" dirty="0">
                <a:solidFill>
                  <a:srgbClr val="404040"/>
                </a:solidFill>
                <a:latin typeface="Arial"/>
              </a:rPr>
              <a:t>CEPOL is </a:t>
            </a:r>
            <a:r>
              <a:rPr lang="en-GB" sz="2500" dirty="0" smtClean="0">
                <a:solidFill>
                  <a:srgbClr val="404040"/>
                </a:solidFill>
                <a:latin typeface="Arial"/>
              </a:rPr>
              <a:t>an Agency of the European Union whose core business is to train law enforcement officials in the EU </a:t>
            </a:r>
            <a:r>
              <a:rPr lang="en-GB" sz="2500" smtClean="0">
                <a:solidFill>
                  <a:srgbClr val="404040"/>
                </a:solidFill>
                <a:latin typeface="Arial"/>
              </a:rPr>
              <a:t>Member States.</a:t>
            </a:r>
            <a:endParaRPr lang="en-GB" sz="2500" dirty="0" smtClean="0">
              <a:solidFill>
                <a:srgbClr val="404040"/>
              </a:solidFill>
              <a:latin typeface="Arial"/>
            </a:endParaRPr>
          </a:p>
          <a:p>
            <a:pPr marL="252413">
              <a:lnSpc>
                <a:spcPct val="120000"/>
              </a:lnSpc>
              <a:spcAft>
                <a:spcPts val="1200"/>
              </a:spcAft>
              <a:buClr>
                <a:srgbClr val="369CD6"/>
              </a:buClr>
              <a:buSzPct val="100000"/>
            </a:pPr>
            <a:r>
              <a:rPr lang="en-GB" sz="2500" dirty="0" smtClean="0">
                <a:solidFill>
                  <a:srgbClr val="404040"/>
                </a:solidFill>
                <a:latin typeface="Arial"/>
              </a:rPr>
              <a:t>It is headed </a:t>
            </a:r>
            <a:r>
              <a:rPr lang="en-GB" sz="2500" dirty="0">
                <a:solidFill>
                  <a:srgbClr val="404040"/>
                </a:solidFill>
                <a:latin typeface="Arial"/>
              </a:rPr>
              <a:t>by an </a:t>
            </a:r>
            <a:r>
              <a:rPr lang="en-GB" sz="2500" b="1" dirty="0">
                <a:solidFill>
                  <a:srgbClr val="404040"/>
                </a:solidFill>
                <a:latin typeface="Arial"/>
              </a:rPr>
              <a:t>Executive Director</a:t>
            </a:r>
            <a:r>
              <a:rPr lang="en-GB" sz="2500" dirty="0">
                <a:solidFill>
                  <a:srgbClr val="404040"/>
                </a:solidFill>
                <a:latin typeface="Arial"/>
              </a:rPr>
              <a:t>, </a:t>
            </a:r>
            <a:r>
              <a:rPr lang="en-GB" sz="2500" dirty="0" smtClean="0">
                <a:solidFill>
                  <a:srgbClr val="404040"/>
                </a:solidFill>
                <a:latin typeface="Arial"/>
              </a:rPr>
              <a:t>accountable </a:t>
            </a:r>
            <a:r>
              <a:rPr lang="en-GB" sz="2500" dirty="0">
                <a:solidFill>
                  <a:srgbClr val="404040"/>
                </a:solidFill>
                <a:latin typeface="Arial"/>
              </a:rPr>
              <a:t>to a </a:t>
            </a:r>
            <a:r>
              <a:rPr lang="en-GB" sz="2500" b="1" dirty="0">
                <a:solidFill>
                  <a:srgbClr val="404040"/>
                </a:solidFill>
                <a:latin typeface="Arial"/>
              </a:rPr>
              <a:t>Management Board </a:t>
            </a:r>
            <a:r>
              <a:rPr lang="en-GB" sz="2500" dirty="0">
                <a:solidFill>
                  <a:srgbClr val="404040"/>
                </a:solidFill>
                <a:latin typeface="Arial"/>
              </a:rPr>
              <a:t>made up of representatives from the EU Member States and the European Commission. </a:t>
            </a:r>
          </a:p>
          <a:p>
            <a:pPr marL="252413">
              <a:lnSpc>
                <a:spcPct val="120000"/>
              </a:lnSpc>
              <a:spcAft>
                <a:spcPts val="1200"/>
              </a:spcAft>
              <a:buClr>
                <a:srgbClr val="369CD6"/>
              </a:buClr>
              <a:buSzPct val="100000"/>
            </a:pPr>
            <a:r>
              <a:rPr lang="en-GB" sz="2500" dirty="0" smtClean="0">
                <a:solidFill>
                  <a:srgbClr val="404040"/>
                </a:solidFill>
                <a:latin typeface="Arial"/>
              </a:rPr>
              <a:t>CEPOL </a:t>
            </a:r>
            <a:r>
              <a:rPr lang="en-GB" sz="2500" dirty="0">
                <a:solidFill>
                  <a:srgbClr val="404040"/>
                </a:solidFill>
                <a:latin typeface="Arial"/>
              </a:rPr>
              <a:t>has </a:t>
            </a:r>
            <a:r>
              <a:rPr lang="en-GB" sz="2500" b="1" dirty="0">
                <a:solidFill>
                  <a:srgbClr val="404040"/>
                </a:solidFill>
                <a:latin typeface="Arial"/>
              </a:rPr>
              <a:t>dedicated National Units (CNUs)</a:t>
            </a:r>
            <a:r>
              <a:rPr lang="en-GB" sz="2500" dirty="0">
                <a:solidFill>
                  <a:srgbClr val="404040"/>
                </a:solidFill>
                <a:latin typeface="Arial"/>
              </a:rPr>
              <a:t> in </a:t>
            </a:r>
            <a:r>
              <a:rPr lang="en-GB" sz="2500" dirty="0" smtClean="0">
                <a:solidFill>
                  <a:srgbClr val="404040"/>
                </a:solidFill>
                <a:latin typeface="Arial"/>
              </a:rPr>
              <a:t>26 </a:t>
            </a:r>
            <a:r>
              <a:rPr lang="en-GB" sz="2500" dirty="0">
                <a:solidFill>
                  <a:srgbClr val="404040"/>
                </a:solidFill>
                <a:latin typeface="Arial"/>
              </a:rPr>
              <a:t>Member </a:t>
            </a:r>
            <a:r>
              <a:rPr lang="en-GB" sz="2500" dirty="0" smtClean="0">
                <a:solidFill>
                  <a:srgbClr val="404040"/>
                </a:solidFill>
                <a:latin typeface="Arial"/>
              </a:rPr>
              <a:t>States </a:t>
            </a:r>
            <a:r>
              <a:rPr lang="en-GB" sz="2500" dirty="0">
                <a:solidFill>
                  <a:srgbClr val="404040"/>
                </a:solidFill>
                <a:latin typeface="Arial"/>
              </a:rPr>
              <a:t>to provide information and assistance to law enforcement officials who wish to participate in CEPOL’s activities. </a:t>
            </a:r>
            <a:endParaRPr lang="en-GB" sz="2500" dirty="0" smtClean="0">
              <a:solidFill>
                <a:srgbClr val="404040"/>
              </a:solidFill>
              <a:latin typeface="Arial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rgbClr val="369CD6"/>
              </a:buClr>
              <a:buSzPct val="100000"/>
            </a:pPr>
            <a:endParaRPr lang="en-GB" sz="1800" dirty="0">
              <a:solidFill>
                <a:srgbClr val="404040"/>
              </a:solidFill>
              <a:latin typeface="Arial"/>
            </a:endParaRP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Clr>
                <a:srgbClr val="369CD6"/>
              </a:buClr>
              <a:buSzPct val="100000"/>
              <a:buFont typeface="Wingdings" charset="2"/>
              <a:buChar char=""/>
            </a:pPr>
            <a:endParaRPr lang="en-GB" sz="18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822898" y="334349"/>
            <a:ext cx="8550742" cy="503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sz="3000" b="1" dirty="0" err="1" smtClean="0">
                <a:solidFill>
                  <a:srgbClr val="369CD6"/>
                </a:solidFill>
                <a:latin typeface="Arial"/>
              </a:rPr>
              <a:t>What</a:t>
            </a:r>
            <a:r>
              <a:rPr lang="fr-FR" sz="3000" b="1" dirty="0" smtClean="0">
                <a:solidFill>
                  <a:srgbClr val="369CD6"/>
                </a:solidFill>
                <a:latin typeface="Arial"/>
              </a:rPr>
              <a:t> </a:t>
            </a:r>
            <a:r>
              <a:rPr lang="fr-FR" sz="3000" b="1" dirty="0" err="1" smtClean="0">
                <a:solidFill>
                  <a:srgbClr val="369CD6"/>
                </a:solidFill>
                <a:latin typeface="Arial"/>
              </a:rPr>
              <a:t>is</a:t>
            </a:r>
            <a:r>
              <a:rPr lang="fr-FR" sz="3000" b="1" dirty="0" smtClean="0">
                <a:solidFill>
                  <a:srgbClr val="369CD6"/>
                </a:solidFill>
                <a:latin typeface="Arial"/>
              </a:rPr>
              <a:t> CEPOL?</a:t>
            </a:r>
            <a:endParaRPr lang="en-US" sz="30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787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328638" cy="629999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328638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653141"/>
            <a:ext cx="1687935" cy="53970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68638" y="7209642"/>
            <a:ext cx="360000" cy="362632"/>
          </a:xfrm>
        </p:spPr>
        <p:txBody>
          <a:bodyPr lIns="0" tIns="0" rIns="0" bIns="0"/>
          <a:lstStyle/>
          <a:p>
            <a:pPr algn="ctr"/>
            <a:fld id="{15790C4A-A9C5-5342-BF5A-467BA00B2FD1}" type="slidenum">
              <a:rPr lang="en-US" sz="1000">
                <a:solidFill>
                  <a:schemeClr val="bg1"/>
                </a:solidFill>
              </a:rPr>
              <a:pPr algn="ctr"/>
              <a:t>20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023" y="341587"/>
            <a:ext cx="9643166" cy="503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3000" b="1" dirty="0" smtClean="0">
                <a:solidFill>
                  <a:srgbClr val="369CD6"/>
                </a:solidFill>
                <a:latin typeface="Arial"/>
              </a:rPr>
              <a:t>EU Strategic Training Needs Assessment (EU-STNA)</a:t>
            </a:r>
            <a:endParaRPr lang="en-GB" sz="3000" b="1" dirty="0">
              <a:solidFill>
                <a:srgbClr val="369CD6"/>
              </a:solidFill>
              <a:latin typeface="Arial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37468565"/>
              </p:ext>
            </p:extLst>
          </p:nvPr>
        </p:nvGraphicFramePr>
        <p:xfrm>
          <a:off x="51155" y="1502686"/>
          <a:ext cx="10277483" cy="541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219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328638" cy="629999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328638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653141"/>
            <a:ext cx="1687935" cy="53970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68638" y="7192850"/>
            <a:ext cx="360000" cy="370000"/>
          </a:xfrm>
        </p:spPr>
        <p:txBody>
          <a:bodyPr lIns="0" tIns="0" rIns="0" bIns="0"/>
          <a:lstStyle/>
          <a:p>
            <a:pPr algn="ctr"/>
            <a:fld id="{15790C4A-A9C5-5342-BF5A-467BA00B2FD1}" type="slidenum">
              <a:rPr lang="en-US" sz="1000">
                <a:solidFill>
                  <a:schemeClr val="bg1"/>
                </a:solidFill>
              </a:rPr>
              <a:pPr algn="ctr"/>
              <a:t>21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755" y="210407"/>
            <a:ext cx="9643166" cy="503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3000" b="1" dirty="0" smtClean="0">
                <a:solidFill>
                  <a:srgbClr val="369CD6"/>
                </a:solidFill>
                <a:latin typeface="Arial"/>
              </a:rPr>
              <a:t>European </a:t>
            </a:r>
            <a:r>
              <a:rPr lang="en-GB" sz="3000" b="1" dirty="0">
                <a:solidFill>
                  <a:srgbClr val="369CD6"/>
                </a:solidFill>
                <a:latin typeface="Arial"/>
              </a:rPr>
              <a:t>Joint Master Programme (EJMP)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7792" y="334452"/>
            <a:ext cx="8874279" cy="9055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Clr>
                <a:srgbClr val="369CD6"/>
              </a:buClr>
              <a:buSzPct val="100000"/>
            </a:pPr>
            <a:endParaRPr lang="en-GB" sz="1800" dirty="0" smtClean="0">
              <a:solidFill>
                <a:srgbClr val="404040"/>
              </a:solidFill>
              <a:latin typeface="Arial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rgbClr val="369CD6"/>
              </a:buClr>
              <a:buSzPct val="100000"/>
            </a:pPr>
            <a:r>
              <a:rPr lang="en-GB" sz="1800" dirty="0" smtClean="0">
                <a:solidFill>
                  <a:srgbClr val="404040"/>
                </a:solidFill>
                <a:latin typeface="Arial"/>
              </a:rPr>
              <a:t> </a:t>
            </a:r>
            <a:r>
              <a:rPr lang="en-GB" sz="2500" b="1" dirty="0" smtClean="0">
                <a:solidFill>
                  <a:srgbClr val="FF0000"/>
                </a:solidFill>
                <a:latin typeface="Arial"/>
              </a:rPr>
              <a:t>Fully accredited program</a:t>
            </a:r>
            <a:endParaRPr lang="en-GB" sz="2500" b="1" dirty="0">
              <a:solidFill>
                <a:srgbClr val="FF0000"/>
              </a:solidFill>
              <a:latin typeface="Arial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91571408"/>
              </p:ext>
            </p:extLst>
          </p:nvPr>
        </p:nvGraphicFramePr>
        <p:xfrm>
          <a:off x="739155" y="935896"/>
          <a:ext cx="9072916" cy="44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281383892"/>
              </p:ext>
            </p:extLst>
          </p:nvPr>
        </p:nvGraphicFramePr>
        <p:xfrm>
          <a:off x="739156" y="2660074"/>
          <a:ext cx="9072916" cy="472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43755" y="1364066"/>
            <a:ext cx="77334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Further qualifies LE officers on implementation &amp; operationalisation of EU Instruments</a:t>
            </a:r>
            <a:endParaRPr lang="en-GB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6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328638" cy="629999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1200"/>
              </a:spcAft>
            </a:pPr>
            <a:endParaRPr lang="en-GB" sz="2400" b="1" dirty="0">
              <a:solidFill>
                <a:srgbClr val="369CD6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28638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790C4A-A9C5-5342-BF5A-467BA00B2FD1}" type="slidenum">
              <a:rPr lang="en-US" sz="1100">
                <a:solidFill>
                  <a:schemeClr val="bg1"/>
                </a:solidFill>
              </a:rPr>
              <a:pPr algn="ctr"/>
              <a:t>22</a:t>
            </a:fld>
            <a:endParaRPr lang="en-US" sz="1100" dirty="0"/>
          </a:p>
        </p:txBody>
      </p:sp>
      <p:pic>
        <p:nvPicPr>
          <p:cNvPr id="8" name="Picture 7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653141"/>
            <a:ext cx="1687935" cy="539709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55135265"/>
              </p:ext>
            </p:extLst>
          </p:nvPr>
        </p:nvGraphicFramePr>
        <p:xfrm>
          <a:off x="2934032" y="-87464"/>
          <a:ext cx="9048478" cy="6323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9515" y="455543"/>
            <a:ext cx="640928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3000" b="1" dirty="0" smtClean="0">
                <a:solidFill>
                  <a:srgbClr val="369CD6"/>
                </a:solidFill>
                <a:latin typeface="Arial"/>
              </a:rPr>
              <a:t>CEPOL Exchange Programme (CEP)</a:t>
            </a:r>
            <a:endParaRPr lang="en-GB" sz="3000" b="1" dirty="0">
              <a:solidFill>
                <a:srgbClr val="369CD6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0883" y="1911275"/>
            <a:ext cx="362562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CEP addresses the requirements of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the: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Union’s internal security strategy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EU Policy Cycle on serious and organised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crime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36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792"/>
            <a:ext cx="10328638" cy="629999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328638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653141"/>
            <a:ext cx="1687935" cy="53970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89896" y="7209642"/>
            <a:ext cx="304310" cy="353208"/>
          </a:xfrm>
        </p:spPr>
        <p:txBody>
          <a:bodyPr lIns="0" tIns="0" rIns="0" bIns="0"/>
          <a:lstStyle/>
          <a:p>
            <a:pPr algn="ctr"/>
            <a:fld id="{15790C4A-A9C5-5342-BF5A-467BA00B2FD1}" type="slidenum">
              <a:rPr lang="en-US" sz="1000">
                <a:solidFill>
                  <a:schemeClr val="bg1"/>
                </a:solidFill>
              </a:rPr>
              <a:pPr algn="ctr"/>
              <a:t>23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9301" y="153580"/>
            <a:ext cx="9040614" cy="6436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GB" sz="3000" b="1" dirty="0">
                <a:solidFill>
                  <a:srgbClr val="369CD6"/>
                </a:solidFill>
                <a:latin typeface="Arial"/>
              </a:rPr>
              <a:t>CEPOL 2017 Research and Science Conference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68278195"/>
              </p:ext>
            </p:extLst>
          </p:nvPr>
        </p:nvGraphicFramePr>
        <p:xfrm>
          <a:off x="358087" y="797249"/>
          <a:ext cx="9546847" cy="5556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482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28638" cy="630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28638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EPOL_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99" y="304245"/>
            <a:ext cx="2318600" cy="7418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68638" y="-1"/>
            <a:ext cx="360000" cy="6300000"/>
          </a:xfrm>
          <a:prstGeom prst="rect">
            <a:avLst/>
          </a:prstGeom>
          <a:solidFill>
            <a:srgbClr val="369CD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5661" y="4314121"/>
            <a:ext cx="7264257" cy="1123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200" dirty="0" smtClean="0">
                <a:solidFill>
                  <a:schemeClr val="bg1"/>
                </a:solidFill>
                <a:latin typeface="Arial"/>
                <a:cs typeface="Arial"/>
              </a:rPr>
              <a:t>CEPOL  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solidFill>
                  <a:srgbClr val="67B4DA"/>
                </a:solidFill>
                <a:latin typeface="Arial"/>
                <a:cs typeface="Arial"/>
              </a:rPr>
              <a:t>External partnerships</a:t>
            </a:r>
            <a:endParaRPr lang="en-US" sz="2600" dirty="0">
              <a:solidFill>
                <a:srgbClr val="67B4DA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85661" y="6798119"/>
            <a:ext cx="72642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4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EUROPEAN UNION AGENCY FOR LAW ENFORCEMENT TRAINING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05661" y="4200193"/>
            <a:ext cx="744326" cy="0"/>
          </a:xfrm>
          <a:prstGeom prst="line">
            <a:avLst/>
          </a:prstGeom>
          <a:ln w="38100" cmpd="sng">
            <a:solidFill>
              <a:srgbClr val="44A1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0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72513"/>
            <a:ext cx="10328638" cy="629999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328638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653141"/>
            <a:ext cx="1687935" cy="53970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89896" y="7209642"/>
            <a:ext cx="304310" cy="280696"/>
          </a:xfrm>
        </p:spPr>
        <p:txBody>
          <a:bodyPr lIns="0" tIns="0" rIns="0" bIns="0"/>
          <a:lstStyle/>
          <a:p>
            <a:pPr algn="ctr"/>
            <a:fld id="{15790C4A-A9C5-5342-BF5A-467BA00B2FD1}" type="slidenum">
              <a:rPr lang="en-US" sz="1000">
                <a:solidFill>
                  <a:schemeClr val="bg1"/>
                </a:solidFill>
              </a:rPr>
              <a:pPr algn="ctr"/>
              <a:t>25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2387" y="153580"/>
            <a:ext cx="9557527" cy="6436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GB" sz="3000" b="1" dirty="0" smtClean="0">
                <a:solidFill>
                  <a:srgbClr val="369CD6"/>
                </a:solidFill>
                <a:latin typeface="Arial"/>
              </a:rPr>
              <a:t>                             </a:t>
            </a:r>
            <a:r>
              <a:rPr lang="en-GB" sz="3200" b="1" dirty="0" smtClean="0">
                <a:solidFill>
                  <a:srgbClr val="369CD6"/>
                </a:solidFill>
                <a:latin typeface="Arial"/>
              </a:rPr>
              <a:t>External Relations</a:t>
            </a:r>
            <a:endParaRPr lang="en-GB" sz="3200" b="1" dirty="0">
              <a:solidFill>
                <a:srgbClr val="369CD6"/>
              </a:solidFill>
              <a:latin typeface="Arial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67509487"/>
              </p:ext>
            </p:extLst>
          </p:nvPr>
        </p:nvGraphicFramePr>
        <p:xfrm>
          <a:off x="0" y="888822"/>
          <a:ext cx="10294206" cy="5281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625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888" y="-356395"/>
            <a:ext cx="10328638" cy="629999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36526" y="-356395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74205" y="7252045"/>
            <a:ext cx="3600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26</a:t>
            </a:r>
          </a:p>
        </p:txBody>
      </p:sp>
      <p:pic>
        <p:nvPicPr>
          <p:cNvPr id="9" name="Picture 8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653141"/>
            <a:ext cx="1687935" cy="5397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888" y="132822"/>
            <a:ext cx="10696526" cy="59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fr-FR" sz="3000" b="1" dirty="0" smtClean="0">
                <a:solidFill>
                  <a:srgbClr val="369CD6"/>
                </a:solidFill>
                <a:latin typeface="Arial"/>
              </a:rPr>
              <a:t>JHA Cooperation</a:t>
            </a:r>
            <a:endParaRPr lang="fr-FR" sz="3000" b="1" dirty="0">
              <a:solidFill>
                <a:srgbClr val="369CD6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74432" y="1200833"/>
            <a:ext cx="31759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897082" y="1231332"/>
            <a:ext cx="32571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532" y="1136645"/>
            <a:ext cx="3914674" cy="4032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46098877"/>
              </p:ext>
            </p:extLst>
          </p:nvPr>
        </p:nvGraphicFramePr>
        <p:xfrm>
          <a:off x="-576904" y="1057211"/>
          <a:ext cx="7139144" cy="4837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206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Graphic spid="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901"/>
            <a:ext cx="10328638" cy="5943605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7863" y="179422"/>
            <a:ext cx="9582033" cy="8247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sz="3000" b="1" dirty="0" smtClean="0">
                <a:solidFill>
                  <a:srgbClr val="369CD6"/>
                </a:solidFill>
                <a:latin typeface="Arial"/>
              </a:rPr>
              <a:t>EU/MENA Counter-Terrorism Training Partnership  (CTTP) 2015 - 2017</a:t>
            </a:r>
            <a:endParaRPr lang="fr-FR" sz="3000" b="1" dirty="0">
              <a:solidFill>
                <a:srgbClr val="369CD6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36526" y="-356395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653141"/>
            <a:ext cx="1687935" cy="53970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89896" y="7209642"/>
            <a:ext cx="304310" cy="353208"/>
          </a:xfrm>
        </p:spPr>
        <p:txBody>
          <a:bodyPr lIns="0" tIns="0" rIns="0" bIns="0"/>
          <a:lstStyle/>
          <a:p>
            <a:pPr algn="ctr"/>
            <a:fld id="{15790C4A-A9C5-5342-BF5A-467BA00B2FD1}" type="slidenum">
              <a:rPr lang="en-US" sz="1000">
                <a:solidFill>
                  <a:schemeClr val="bg1"/>
                </a:solidFill>
              </a:rPr>
              <a:pPr algn="ctr"/>
              <a:t>27</a:t>
            </a:fld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97541629"/>
              </p:ext>
            </p:extLst>
          </p:nvPr>
        </p:nvGraphicFramePr>
        <p:xfrm>
          <a:off x="3018430" y="616290"/>
          <a:ext cx="7446069" cy="5327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" y="5072932"/>
            <a:ext cx="1162906" cy="866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49" y="5072931"/>
            <a:ext cx="1083127" cy="8687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55" y="5072932"/>
            <a:ext cx="1081800" cy="8706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47" y="5072931"/>
            <a:ext cx="1112505" cy="870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0" y="1374797"/>
            <a:ext cx="36895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Aims: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further build institutional capacity in the partner countries’ LE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prevent &amp; prosecute terrorism</a:t>
            </a:r>
            <a:endParaRPr lang="en-GB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0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0328638" cy="6299999"/>
          </a:xfrm>
          <a:prstGeom prst="rect">
            <a:avLst/>
          </a:prstGeom>
          <a:solidFill>
            <a:srgbClr val="06345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PT_Cover_logo.png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5" t="3269" b="35909"/>
          <a:stretch/>
        </p:blipFill>
        <p:spPr>
          <a:xfrm>
            <a:off x="0" y="-2"/>
            <a:ext cx="9271498" cy="6300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28638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68638" y="-1"/>
            <a:ext cx="360000" cy="6300000"/>
          </a:xfrm>
          <a:prstGeom prst="rect">
            <a:avLst/>
          </a:prstGeom>
          <a:solidFill>
            <a:srgbClr val="369CD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5661" y="4184341"/>
            <a:ext cx="8589947" cy="16804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Thank </a:t>
            </a: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you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for your attention!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7B4DA"/>
                </a:solidFill>
                <a:latin typeface="Arial"/>
                <a:cs typeface="Arial"/>
              </a:rPr>
              <a:t>European Union Agency for Law Enforcement Training</a:t>
            </a:r>
          </a:p>
          <a:p>
            <a:pPr>
              <a:lnSpc>
                <a:spcPct val="130000"/>
              </a:lnSpc>
            </a:pPr>
            <a:r>
              <a:rPr lang="de-DE" sz="1200" dirty="0" smtClean="0">
                <a:solidFill>
                  <a:srgbClr val="67B4DA"/>
                </a:solidFill>
                <a:latin typeface="Arial"/>
                <a:cs typeface="Arial"/>
              </a:rPr>
              <a:t>Offices</a:t>
            </a:r>
            <a:r>
              <a:rPr lang="de-DE" sz="1200" dirty="0">
                <a:solidFill>
                  <a:srgbClr val="67B4DA"/>
                </a:solidFill>
                <a:latin typeface="Arial"/>
                <a:cs typeface="Arial"/>
              </a:rPr>
              <a:t>: H-1066 Budapest, Ó utca 27., Hungary • Correspondence: H-1903 Budapest, Pf. 314, Hungary</a:t>
            </a:r>
          </a:p>
          <a:p>
            <a:pPr>
              <a:lnSpc>
                <a:spcPct val="130000"/>
              </a:lnSpc>
            </a:pPr>
            <a:r>
              <a:rPr lang="pl-PL" sz="1200" dirty="0">
                <a:solidFill>
                  <a:srgbClr val="67B4DA"/>
                </a:solidFill>
                <a:latin typeface="Arial"/>
                <a:cs typeface="Arial"/>
              </a:rPr>
              <a:t>Telephone: +36 1 803 8030 • Fax: +36 1 803 8032 • E-mail: info@cepol.europa.eu • www.cepol.europa.eu</a:t>
            </a:r>
            <a:endParaRPr lang="en-US" sz="1200" dirty="0">
              <a:solidFill>
                <a:srgbClr val="67B4DA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28</a:t>
            </a:r>
            <a:endParaRPr lang="en-US" sz="1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05661" y="4070413"/>
            <a:ext cx="744326" cy="0"/>
          </a:xfrm>
          <a:prstGeom prst="line">
            <a:avLst/>
          </a:prstGeom>
          <a:ln w="38100" cmpd="sng">
            <a:solidFill>
              <a:srgbClr val="44A1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EPOL_logo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653141"/>
            <a:ext cx="1687935" cy="5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369CD6"/>
                </a:solidFill>
                <a:latin typeface="Arial"/>
                <a:ea typeface="+mn-ea"/>
                <a:cs typeface="+mn-cs"/>
              </a:rPr>
              <a:t>CEPOL Mandate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10328638" cy="629999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1431"/>
              </a:spcAft>
            </a:pPr>
            <a:endParaRPr lang="en-GB" sz="2400" dirty="0">
              <a:solidFill>
                <a:srgbClr val="404040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8637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43437" y="7202850"/>
            <a:ext cx="385200" cy="3816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653141"/>
            <a:ext cx="1687935" cy="539709"/>
          </a:xfrm>
          <a:prstGeom prst="rect">
            <a:avLst/>
          </a:prstGeom>
        </p:spPr>
      </p:pic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52155" y="7209642"/>
            <a:ext cx="376483" cy="353208"/>
          </a:xfrm>
        </p:spPr>
        <p:txBody>
          <a:bodyPr lIns="0" tIns="0" rIns="0" bIns="0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31" y="956752"/>
            <a:ext cx="8380775" cy="534324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973930" y="373531"/>
            <a:ext cx="844836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69CD6"/>
                </a:solidFill>
                <a:latin typeface="Arial"/>
              </a:rPr>
              <a:t>CEPOL Mandate   </a:t>
            </a:r>
            <a:endParaRPr lang="en-GB" sz="2800" dirty="0">
              <a:solidFill>
                <a:srgbClr val="404040"/>
              </a:solidFill>
              <a:latin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8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0688637" cy="634324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31"/>
          </a:p>
        </p:txBody>
      </p:sp>
      <p:sp>
        <p:nvSpPr>
          <p:cNvPr id="5" name="Rectangle 4"/>
          <p:cNvSpPr/>
          <p:nvPr/>
        </p:nvSpPr>
        <p:spPr>
          <a:xfrm>
            <a:off x="10387304" y="0"/>
            <a:ext cx="286195" cy="634325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31"/>
          </a:p>
        </p:txBody>
      </p:sp>
      <p:sp>
        <p:nvSpPr>
          <p:cNvPr id="6" name="Rectangle 5"/>
          <p:cNvSpPr/>
          <p:nvPr/>
        </p:nvSpPr>
        <p:spPr>
          <a:xfrm>
            <a:off x="9954170" y="7180917"/>
            <a:ext cx="385584" cy="381934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</a:p>
        </p:txBody>
      </p:sp>
      <p:pic>
        <p:nvPicPr>
          <p:cNvPr id="7" name="Picture 6" descr="CEPOL_logo_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2" y="6959502"/>
            <a:ext cx="1341884" cy="429061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36576844"/>
              </p:ext>
            </p:extLst>
          </p:nvPr>
        </p:nvGraphicFramePr>
        <p:xfrm>
          <a:off x="417882" y="37866"/>
          <a:ext cx="9852871" cy="630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08302" y="271775"/>
            <a:ext cx="317260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369CD6"/>
                </a:solidFill>
                <a:latin typeface="Arial"/>
              </a:rPr>
              <a:t>CEPOL Mandate </a:t>
            </a:r>
            <a:r>
              <a:rPr lang="fr-FR" sz="2800" b="1" dirty="0" smtClean="0">
                <a:solidFill>
                  <a:srgbClr val="369CD6"/>
                </a:solidFill>
                <a:latin typeface="Arial"/>
              </a:rPr>
              <a:t>I</a:t>
            </a:r>
            <a:endParaRPr lang="en-GB" sz="2800" dirty="0">
              <a:solidFill>
                <a:srgbClr val="404040"/>
              </a:solidFill>
              <a:latin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34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0688637" cy="634324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31"/>
          </a:p>
        </p:txBody>
      </p:sp>
      <p:sp>
        <p:nvSpPr>
          <p:cNvPr id="6" name="Rectangle 5"/>
          <p:cNvSpPr/>
          <p:nvPr/>
        </p:nvSpPr>
        <p:spPr>
          <a:xfrm>
            <a:off x="10387304" y="0"/>
            <a:ext cx="286195" cy="634325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31"/>
          </a:p>
        </p:txBody>
      </p:sp>
      <p:sp>
        <p:nvSpPr>
          <p:cNvPr id="7" name="Rectangle 6"/>
          <p:cNvSpPr/>
          <p:nvPr/>
        </p:nvSpPr>
        <p:spPr>
          <a:xfrm>
            <a:off x="9954170" y="7180917"/>
            <a:ext cx="385584" cy="381934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5</a:t>
            </a:r>
          </a:p>
        </p:txBody>
      </p:sp>
      <p:pic>
        <p:nvPicPr>
          <p:cNvPr id="8" name="Picture 7" descr="CEPOL_logo_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2" y="6959502"/>
            <a:ext cx="1341884" cy="429061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60686180"/>
              </p:ext>
            </p:extLst>
          </p:nvPr>
        </p:nvGraphicFramePr>
        <p:xfrm>
          <a:off x="205640" y="83488"/>
          <a:ext cx="9918941" cy="617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7471" y="486461"/>
            <a:ext cx="368081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69CD6"/>
                </a:solidFill>
                <a:latin typeface="Arial"/>
              </a:rPr>
              <a:t>CEPOL Mandate I</a:t>
            </a:r>
            <a:r>
              <a:rPr lang="fr-FR" sz="2800" b="1" dirty="0" smtClean="0">
                <a:solidFill>
                  <a:srgbClr val="369CD6"/>
                </a:solidFill>
                <a:latin typeface="Arial"/>
              </a:rPr>
              <a:t>I</a:t>
            </a:r>
            <a:endParaRPr lang="en-GB" sz="2800" dirty="0">
              <a:solidFill>
                <a:srgbClr val="404040"/>
              </a:solidFill>
              <a:latin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98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688637" cy="6419984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31"/>
          </a:p>
        </p:txBody>
      </p:sp>
      <p:sp>
        <p:nvSpPr>
          <p:cNvPr id="4" name="Rectangle 3"/>
          <p:cNvSpPr/>
          <p:nvPr/>
        </p:nvSpPr>
        <p:spPr>
          <a:xfrm>
            <a:off x="10402443" y="0"/>
            <a:ext cx="286195" cy="6419983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31"/>
          </a:p>
        </p:txBody>
      </p:sp>
      <p:sp>
        <p:nvSpPr>
          <p:cNvPr id="5" name="Rectangle 4"/>
          <p:cNvSpPr/>
          <p:nvPr/>
        </p:nvSpPr>
        <p:spPr>
          <a:xfrm>
            <a:off x="9959020" y="7200101"/>
            <a:ext cx="342368" cy="36275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6</a:t>
            </a:r>
          </a:p>
        </p:txBody>
      </p:sp>
      <p:pic>
        <p:nvPicPr>
          <p:cNvPr id="6" name="Picture 5" descr="CEPOL_logo_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0" y="6818170"/>
            <a:ext cx="1341884" cy="42906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7488" y="6506810"/>
            <a:ext cx="241922" cy="223149"/>
          </a:xfrm>
        </p:spPr>
        <p:txBody>
          <a:bodyPr vert="horz" lIns="0" tIns="0" rIns="0" bIns="0" rtlCol="0" anchor="ctr"/>
          <a:lstStyle/>
          <a:p>
            <a:pPr algn="ctr"/>
            <a:fld id="{15790C4A-A9C5-5342-BF5A-467BA00B2FD1}" type="slidenum">
              <a:rPr lang="en-US" sz="795">
                <a:solidFill>
                  <a:schemeClr val="bg1"/>
                </a:solidFill>
              </a:rPr>
              <a:pPr algn="ctr"/>
              <a:t>6</a:t>
            </a:fld>
            <a:endParaRPr lang="en-US" sz="795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412" y="180589"/>
            <a:ext cx="7137602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431"/>
              </a:spcAft>
            </a:pPr>
            <a:r>
              <a:rPr lang="fr-FR" sz="2800" b="1" dirty="0">
                <a:solidFill>
                  <a:srgbClr val="369CD6"/>
                </a:solidFill>
                <a:latin typeface="Arial"/>
              </a:rPr>
              <a:t>CEPOL Mandate </a:t>
            </a:r>
            <a:r>
              <a:rPr lang="fr-FR" sz="2800" b="1" dirty="0" smtClean="0">
                <a:solidFill>
                  <a:srgbClr val="369CD6"/>
                </a:solidFill>
                <a:latin typeface="Arial"/>
              </a:rPr>
              <a:t>III</a:t>
            </a:r>
            <a:endParaRPr lang="en-GB" sz="2800" dirty="0">
              <a:solidFill>
                <a:srgbClr val="404040"/>
              </a:solidFill>
              <a:latin typeface="Arial"/>
            </a:endParaRP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1482025" y="1598767"/>
          <a:ext cx="7681091" cy="4129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/>
        </p:nvGraphicFramePr>
        <p:xfrm>
          <a:off x="1781440" y="1518676"/>
          <a:ext cx="7125758" cy="4264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1781440" y="1406172"/>
          <a:ext cx="6974220" cy="4322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27188179"/>
              </p:ext>
            </p:extLst>
          </p:nvPr>
        </p:nvGraphicFramePr>
        <p:xfrm>
          <a:off x="428425" y="952767"/>
          <a:ext cx="9872962" cy="4962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772184265"/>
              </p:ext>
            </p:extLst>
          </p:nvPr>
        </p:nvGraphicFramePr>
        <p:xfrm>
          <a:off x="639440" y="949016"/>
          <a:ext cx="9259099" cy="4482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3967" y="5507694"/>
            <a:ext cx="9397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Electronic Network supports, enhances &amp; completes training activities &amp; learning products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9509" y="5660094"/>
            <a:ext cx="9397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5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2" grpId="0">
        <p:bldAsOne/>
      </p:bldGraphic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28638" cy="630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28638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EPOL_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99" y="304245"/>
            <a:ext cx="2318600" cy="7418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68638" y="-1"/>
            <a:ext cx="360000" cy="6300000"/>
          </a:xfrm>
          <a:prstGeom prst="rect">
            <a:avLst/>
          </a:prstGeom>
          <a:solidFill>
            <a:srgbClr val="369CD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5661" y="4314121"/>
            <a:ext cx="7264257" cy="1123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200" dirty="0" smtClean="0">
                <a:solidFill>
                  <a:schemeClr val="bg1"/>
                </a:solidFill>
                <a:latin typeface="Arial"/>
                <a:cs typeface="Arial"/>
              </a:rPr>
              <a:t>CEPOL  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solidFill>
                  <a:srgbClr val="67B4DA"/>
                </a:solidFill>
                <a:latin typeface="Arial"/>
                <a:cs typeface="Arial"/>
              </a:rPr>
              <a:t>2017 Key achievements</a:t>
            </a:r>
            <a:endParaRPr lang="en-US" sz="2600" dirty="0">
              <a:solidFill>
                <a:srgbClr val="67B4DA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661" y="6798119"/>
            <a:ext cx="72642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4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EUROPEAN UNION AGENCY FOR LAW ENFORCEMENT TRAINING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05661" y="4200193"/>
            <a:ext cx="744326" cy="0"/>
          </a:xfrm>
          <a:prstGeom prst="line">
            <a:avLst/>
          </a:prstGeom>
          <a:ln w="38100" cmpd="sng">
            <a:solidFill>
              <a:srgbClr val="44A1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9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328638" cy="629999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328638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653141"/>
            <a:ext cx="1687935" cy="53970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89896" y="7209642"/>
            <a:ext cx="338742" cy="353208"/>
          </a:xfrm>
        </p:spPr>
        <p:txBody>
          <a:bodyPr lIns="0" tIns="0" rIns="0" bIns="0"/>
          <a:lstStyle/>
          <a:p>
            <a:pPr algn="ctr"/>
            <a:fld id="{15790C4A-A9C5-5342-BF5A-467BA00B2FD1}" type="slidenum">
              <a:rPr lang="en-US" sz="1000">
                <a:solidFill>
                  <a:schemeClr val="bg1"/>
                </a:solidFill>
              </a:rPr>
              <a:pPr algn="ctr"/>
              <a:t>8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2" name="Picture 1" descr="PPT_grafik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08" y="420250"/>
            <a:ext cx="1727330" cy="1348713"/>
          </a:xfrm>
          <a:prstGeom prst="rect">
            <a:avLst/>
          </a:prstGeom>
          <a:effectLst>
            <a:outerShdw blurRad="76200" dist="76200" dir="2700000" algn="tl" rotWithShape="0">
              <a:srgbClr val="000000">
                <a:alpha val="20000"/>
              </a:srgbClr>
            </a:outerShdw>
          </a:effec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80362251"/>
              </p:ext>
            </p:extLst>
          </p:nvPr>
        </p:nvGraphicFramePr>
        <p:xfrm>
          <a:off x="0" y="95916"/>
          <a:ext cx="10294206" cy="615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8"/>
          <p:cNvSpPr txBox="1"/>
          <p:nvPr/>
        </p:nvSpPr>
        <p:spPr>
          <a:xfrm>
            <a:off x="485999" y="339640"/>
            <a:ext cx="7626573" cy="503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sz="3000" b="1" dirty="0" err="1" smtClean="0">
                <a:solidFill>
                  <a:srgbClr val="369CD6"/>
                </a:solidFill>
                <a:latin typeface="Arial"/>
              </a:rPr>
              <a:t>Successful</a:t>
            </a:r>
            <a:r>
              <a:rPr lang="fr-FR" sz="3000" b="1" dirty="0" smtClean="0">
                <a:solidFill>
                  <a:srgbClr val="369CD6"/>
                </a:solidFill>
                <a:latin typeface="Arial"/>
              </a:rPr>
              <a:t> in </a:t>
            </a:r>
            <a:r>
              <a:rPr lang="fr-FR" sz="3000" b="1" dirty="0" err="1" smtClean="0">
                <a:solidFill>
                  <a:srgbClr val="369CD6"/>
                </a:solidFill>
                <a:latin typeface="Arial"/>
              </a:rPr>
              <a:t>delivery</a:t>
            </a:r>
            <a:endParaRPr lang="en-US" sz="30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486000" y="1150482"/>
            <a:ext cx="7626573" cy="402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sz="2400" b="1" dirty="0" smtClean="0">
                <a:solidFill>
                  <a:srgbClr val="FF0000"/>
                </a:solidFill>
                <a:latin typeface="Arial"/>
              </a:rPr>
              <a:t>In the course of 2017, CEPOL:</a:t>
            </a:r>
            <a:endParaRPr lang="en-US" sz="2400" i="1" dirty="0">
              <a:solidFill>
                <a:srgbClr val="FF0000"/>
              </a:solidFill>
              <a:latin typeface="Arial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43599618"/>
              </p:ext>
            </p:extLst>
          </p:nvPr>
        </p:nvGraphicFramePr>
        <p:xfrm>
          <a:off x="319720" y="1086387"/>
          <a:ext cx="9924117" cy="507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3460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"/>
            <a:ext cx="10328638" cy="6299999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0210" y="223805"/>
            <a:ext cx="9529684" cy="34074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GB" sz="3200" b="1" dirty="0" smtClean="0">
                <a:solidFill>
                  <a:srgbClr val="369CD6"/>
                </a:solidFill>
                <a:latin typeface="Arial"/>
              </a:rPr>
              <a:t>2017 Training Portfolio</a:t>
            </a:r>
            <a:endParaRPr lang="en-GB" sz="3200" b="1" dirty="0">
              <a:solidFill>
                <a:srgbClr val="369CD6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28638" y="-1"/>
            <a:ext cx="360000" cy="6300000"/>
          </a:xfrm>
          <a:prstGeom prst="rect">
            <a:avLst/>
          </a:prstGeom>
          <a:solidFill>
            <a:srgbClr val="FCAF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68638" y="7202850"/>
            <a:ext cx="360000" cy="360000"/>
          </a:xfrm>
          <a:prstGeom prst="rect">
            <a:avLst/>
          </a:prstGeom>
          <a:solidFill>
            <a:srgbClr val="36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EPOL_logo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6653141"/>
            <a:ext cx="1687935" cy="53970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68638" y="7209642"/>
            <a:ext cx="360000" cy="353208"/>
          </a:xfrm>
        </p:spPr>
        <p:txBody>
          <a:bodyPr lIns="0" tIns="0" rIns="0" bIns="0"/>
          <a:lstStyle/>
          <a:p>
            <a:pPr algn="ctr"/>
            <a:fld id="{15790C4A-A9C5-5342-BF5A-467BA00B2FD1}" type="slidenum">
              <a:rPr lang="en-US" sz="1000">
                <a:solidFill>
                  <a:schemeClr val="bg1"/>
                </a:solidFill>
              </a:rPr>
              <a:pPr algn="ctr"/>
              <a:t>9</a:t>
            </a:fld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46423081"/>
              </p:ext>
            </p:extLst>
          </p:nvPr>
        </p:nvGraphicFramePr>
        <p:xfrm>
          <a:off x="-249382" y="571343"/>
          <a:ext cx="10640291" cy="585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460209" y="1223899"/>
            <a:ext cx="9529685" cy="2760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1800"/>
              </a:spcAft>
            </a:pPr>
            <a:endParaRPr lang="en-GB" sz="2600" b="1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40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20036</TotalTime>
  <Words>1164</Words>
  <Application>Microsoft Office PowerPoint</Application>
  <PresentationFormat>Custom</PresentationFormat>
  <Paragraphs>238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CEPOL Mandate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Cybercrime </vt:lpstr>
      <vt:lpstr>PowerPoint Presentation</vt:lpstr>
      <vt:lpstr>PowerPoint Presentation</vt:lpstr>
      <vt:lpstr>Common Security Defence Policy Mission Training (CSDP)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Christos Konstantinidis</cp:lastModifiedBy>
  <cp:revision>675</cp:revision>
  <cp:lastPrinted>2018-06-01T12:16:53Z</cp:lastPrinted>
  <dcterms:created xsi:type="dcterms:W3CDTF">2016-04-15T10:53:03Z</dcterms:created>
  <dcterms:modified xsi:type="dcterms:W3CDTF">2018-07-12T11:26:42Z</dcterms:modified>
</cp:coreProperties>
</file>